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  <p:sldMasterId id="2147483711" r:id="rId5"/>
  </p:sldMasterIdLst>
  <p:notesMasterIdLst>
    <p:notesMasterId r:id="rId43"/>
  </p:notesMasterIdLst>
  <p:handoutMasterIdLst>
    <p:handoutMasterId r:id="rId44"/>
  </p:handoutMasterIdLst>
  <p:sldIdLst>
    <p:sldId id="387" r:id="rId6"/>
    <p:sldId id="261" r:id="rId7"/>
    <p:sldId id="376" r:id="rId8"/>
    <p:sldId id="389" r:id="rId9"/>
    <p:sldId id="349" r:id="rId10"/>
    <p:sldId id="258" r:id="rId11"/>
    <p:sldId id="292" r:id="rId12"/>
    <p:sldId id="378" r:id="rId13"/>
    <p:sldId id="265" r:id="rId14"/>
    <p:sldId id="273" r:id="rId15"/>
    <p:sldId id="323" r:id="rId16"/>
    <p:sldId id="380" r:id="rId17"/>
    <p:sldId id="266" r:id="rId18"/>
    <p:sldId id="296" r:id="rId19"/>
    <p:sldId id="381" r:id="rId20"/>
    <p:sldId id="267" r:id="rId21"/>
    <p:sldId id="388" r:id="rId22"/>
    <p:sldId id="280" r:id="rId23"/>
    <p:sldId id="281" r:id="rId24"/>
    <p:sldId id="382" r:id="rId25"/>
    <p:sldId id="290" r:id="rId26"/>
    <p:sldId id="321" r:id="rId27"/>
    <p:sldId id="384" r:id="rId28"/>
    <p:sldId id="269" r:id="rId29"/>
    <p:sldId id="299" r:id="rId30"/>
    <p:sldId id="300" r:id="rId31"/>
    <p:sldId id="301" r:id="rId32"/>
    <p:sldId id="302" r:id="rId33"/>
    <p:sldId id="383" r:id="rId34"/>
    <p:sldId id="270" r:id="rId35"/>
    <p:sldId id="306" r:id="rId36"/>
    <p:sldId id="316" r:id="rId37"/>
    <p:sldId id="317" r:id="rId38"/>
    <p:sldId id="385" r:id="rId39"/>
    <p:sldId id="375" r:id="rId40"/>
    <p:sldId id="369" r:id="rId41"/>
    <p:sldId id="365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FF"/>
    <a:srgbClr val="D60093"/>
    <a:srgbClr val="FFCC00"/>
    <a:srgbClr val="FFFF00"/>
    <a:srgbClr val="0000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FE4EC-2ECD-4704-A67A-6CCCB5B35CBE}" v="85" dt="2021-06-17T18:34:43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8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Schneider" userId="4b6e43e8-44bc-4afc-a76c-64e5db462a55" providerId="ADAL" clId="{2E57CCF3-2D7C-4AF3-893C-51DC4A1CED98}"/>
    <pc:docChg chg="custSel addSld delSld modSld sldOrd">
      <pc:chgData name="Jennifer Schneider" userId="4b6e43e8-44bc-4afc-a76c-64e5db462a55" providerId="ADAL" clId="{2E57CCF3-2D7C-4AF3-893C-51DC4A1CED98}" dt="2021-06-17T00:33:34.948" v="140" actId="207"/>
      <pc:docMkLst>
        <pc:docMk/>
      </pc:docMkLst>
      <pc:sldChg chg="addSp delSp modSp setBg">
        <pc:chgData name="Jennifer Schneider" userId="4b6e43e8-44bc-4afc-a76c-64e5db462a55" providerId="ADAL" clId="{2E57CCF3-2D7C-4AF3-893C-51DC4A1CED98}" dt="2021-06-17T00:30:13.138" v="69"/>
        <pc:sldMkLst>
          <pc:docMk/>
          <pc:sldMk cId="0" sldId="269"/>
        </pc:sldMkLst>
        <pc:spChg chg="add del mod">
          <ac:chgData name="Jennifer Schneider" userId="4b6e43e8-44bc-4afc-a76c-64e5db462a55" providerId="ADAL" clId="{2E57CCF3-2D7C-4AF3-893C-51DC4A1CED98}" dt="2021-06-17T00:30:13.138" v="69"/>
          <ac:spMkLst>
            <pc:docMk/>
            <pc:sldMk cId="0" sldId="269"/>
            <ac:spMk id="2" creationId="{A2962A4E-5D6F-41FD-9112-441D86DE7910}"/>
          </ac:spMkLst>
        </pc:spChg>
        <pc:spChg chg="add del mod">
          <ac:chgData name="Jennifer Schneider" userId="4b6e43e8-44bc-4afc-a76c-64e5db462a55" providerId="ADAL" clId="{2E57CCF3-2D7C-4AF3-893C-51DC4A1CED98}" dt="2021-06-17T00:30:13.138" v="69"/>
          <ac:spMkLst>
            <pc:docMk/>
            <pc:sldMk cId="0" sldId="269"/>
            <ac:spMk id="3" creationId="{0C1B8190-6FF9-41A8-ACC1-48B8E743836D}"/>
          </ac:spMkLst>
        </pc:spChg>
        <pc:spChg chg="mod">
          <ac:chgData name="Jennifer Schneider" userId="4b6e43e8-44bc-4afc-a76c-64e5db462a55" providerId="ADAL" clId="{2E57CCF3-2D7C-4AF3-893C-51DC4A1CED98}" dt="2021-06-17T00:30:03.881" v="65" actId="27636"/>
          <ac:spMkLst>
            <pc:docMk/>
            <pc:sldMk cId="0" sldId="269"/>
            <ac:spMk id="27651" creationId="{54F462E9-3564-4881-A8FE-F2EE98BE1657}"/>
          </ac:spMkLst>
        </pc:spChg>
      </pc:sldChg>
      <pc:sldChg chg="addSp delSp modSp setBg">
        <pc:chgData name="Jennifer Schneider" userId="4b6e43e8-44bc-4afc-a76c-64e5db462a55" providerId="ADAL" clId="{2E57CCF3-2D7C-4AF3-893C-51DC4A1CED98}" dt="2021-06-17T00:31:13.317" v="86"/>
        <pc:sldMkLst>
          <pc:docMk/>
          <pc:sldMk cId="0" sldId="270"/>
        </pc:sldMkLst>
        <pc:spChg chg="add del mod">
          <ac:chgData name="Jennifer Schneider" userId="4b6e43e8-44bc-4afc-a76c-64e5db462a55" providerId="ADAL" clId="{2E57CCF3-2D7C-4AF3-893C-51DC4A1CED98}" dt="2021-06-17T00:31:13.317" v="86"/>
          <ac:spMkLst>
            <pc:docMk/>
            <pc:sldMk cId="0" sldId="270"/>
            <ac:spMk id="2" creationId="{A1B1FB1A-C547-4CF1-BA82-51F2E397B4FF}"/>
          </ac:spMkLst>
        </pc:spChg>
        <pc:spChg chg="add del mod">
          <ac:chgData name="Jennifer Schneider" userId="4b6e43e8-44bc-4afc-a76c-64e5db462a55" providerId="ADAL" clId="{2E57CCF3-2D7C-4AF3-893C-51DC4A1CED98}" dt="2021-06-17T00:31:13.317" v="86"/>
          <ac:spMkLst>
            <pc:docMk/>
            <pc:sldMk cId="0" sldId="270"/>
            <ac:spMk id="3" creationId="{8387B34A-2BA5-4DF7-833B-0F18896ADF04}"/>
          </ac:spMkLst>
        </pc:spChg>
      </pc:sldChg>
      <pc:sldChg chg="addSp delSp modSp setBg">
        <pc:chgData name="Jennifer Schneider" userId="4b6e43e8-44bc-4afc-a76c-64e5db462a55" providerId="ADAL" clId="{2E57CCF3-2D7C-4AF3-893C-51DC4A1CED98}" dt="2021-06-17T00:22:48.864" v="43"/>
        <pc:sldMkLst>
          <pc:docMk/>
          <pc:sldMk cId="0" sldId="280"/>
        </pc:sldMkLst>
        <pc:spChg chg="add del mod">
          <ac:chgData name="Jennifer Schneider" userId="4b6e43e8-44bc-4afc-a76c-64e5db462a55" providerId="ADAL" clId="{2E57CCF3-2D7C-4AF3-893C-51DC4A1CED98}" dt="2021-06-17T00:22:48.864" v="43"/>
          <ac:spMkLst>
            <pc:docMk/>
            <pc:sldMk cId="0" sldId="280"/>
            <ac:spMk id="2" creationId="{A17E0551-A569-4E14-AE03-5DFF1BF8E15F}"/>
          </ac:spMkLst>
        </pc:spChg>
        <pc:spChg chg="add del mod">
          <ac:chgData name="Jennifer Schneider" userId="4b6e43e8-44bc-4afc-a76c-64e5db462a55" providerId="ADAL" clId="{2E57CCF3-2D7C-4AF3-893C-51DC4A1CED98}" dt="2021-06-17T00:22:48.864" v="43"/>
          <ac:spMkLst>
            <pc:docMk/>
            <pc:sldMk cId="0" sldId="280"/>
            <ac:spMk id="3" creationId="{40625E92-6C18-4D8B-8D17-83FB47E4FBAB}"/>
          </ac:spMkLst>
        </pc:spChg>
        <pc:spChg chg="mod">
          <ac:chgData name="Jennifer Schneider" userId="4b6e43e8-44bc-4afc-a76c-64e5db462a55" providerId="ADAL" clId="{2E57CCF3-2D7C-4AF3-893C-51DC4A1CED98}" dt="2021-06-17T00:22:44.522" v="42" actId="27636"/>
          <ac:spMkLst>
            <pc:docMk/>
            <pc:sldMk cId="0" sldId="280"/>
            <ac:spMk id="21507" creationId="{66038D9D-C5C3-435F-8AD3-5C5E0990DC91}"/>
          </ac:spMkLst>
        </pc:spChg>
      </pc:sldChg>
      <pc:sldChg chg="addSp delSp modSp ord setBg">
        <pc:chgData name="Jennifer Schneider" userId="4b6e43e8-44bc-4afc-a76c-64e5db462a55" providerId="ADAL" clId="{2E57CCF3-2D7C-4AF3-893C-51DC4A1CED98}" dt="2021-06-17T00:28:07.871" v="48"/>
        <pc:sldMkLst>
          <pc:docMk/>
          <pc:sldMk cId="0" sldId="281"/>
        </pc:sldMkLst>
        <pc:spChg chg="add del mod">
          <ac:chgData name="Jennifer Schneider" userId="4b6e43e8-44bc-4afc-a76c-64e5db462a55" providerId="ADAL" clId="{2E57CCF3-2D7C-4AF3-893C-51DC4A1CED98}" dt="2021-06-17T00:28:07.871" v="48"/>
          <ac:spMkLst>
            <pc:docMk/>
            <pc:sldMk cId="0" sldId="281"/>
            <ac:spMk id="2" creationId="{751C144F-B35E-47AB-AFCB-4AD2FE20DC15}"/>
          </ac:spMkLst>
        </pc:spChg>
        <pc:spChg chg="add del mod">
          <ac:chgData name="Jennifer Schneider" userId="4b6e43e8-44bc-4afc-a76c-64e5db462a55" providerId="ADAL" clId="{2E57CCF3-2D7C-4AF3-893C-51DC4A1CED98}" dt="2021-06-17T00:28:07.871" v="48"/>
          <ac:spMkLst>
            <pc:docMk/>
            <pc:sldMk cId="0" sldId="281"/>
            <ac:spMk id="3" creationId="{AF5EFEB0-D90F-4EF0-B81B-9AF7E4D1736E}"/>
          </ac:spMkLst>
        </pc:spChg>
      </pc:sldChg>
      <pc:sldChg chg="addSp delSp modSp setBg">
        <pc:chgData name="Jennifer Schneider" userId="4b6e43e8-44bc-4afc-a76c-64e5db462a55" providerId="ADAL" clId="{2E57CCF3-2D7C-4AF3-893C-51DC4A1CED98}" dt="2021-06-17T00:29:39.567" v="60" actId="27636"/>
        <pc:sldMkLst>
          <pc:docMk/>
          <pc:sldMk cId="0" sldId="290"/>
        </pc:sldMkLst>
        <pc:spChg chg="add del mod">
          <ac:chgData name="Jennifer Schneider" userId="4b6e43e8-44bc-4afc-a76c-64e5db462a55" providerId="ADAL" clId="{2E57CCF3-2D7C-4AF3-893C-51DC4A1CED98}" dt="2021-06-17T00:29:39.535" v="59"/>
          <ac:spMkLst>
            <pc:docMk/>
            <pc:sldMk cId="0" sldId="290"/>
            <ac:spMk id="2" creationId="{4E3BA28B-975C-4C7F-A7B5-39FC166835DB}"/>
          </ac:spMkLst>
        </pc:spChg>
        <pc:spChg chg="add del mod">
          <ac:chgData name="Jennifer Schneider" userId="4b6e43e8-44bc-4afc-a76c-64e5db462a55" providerId="ADAL" clId="{2E57CCF3-2D7C-4AF3-893C-51DC4A1CED98}" dt="2021-06-17T00:29:39.535" v="59"/>
          <ac:spMkLst>
            <pc:docMk/>
            <pc:sldMk cId="0" sldId="290"/>
            <ac:spMk id="3" creationId="{04606453-8E60-4EF7-B565-E0B1FB5D93B8}"/>
          </ac:spMkLst>
        </pc:spChg>
        <pc:spChg chg="mod">
          <ac:chgData name="Jennifer Schneider" userId="4b6e43e8-44bc-4afc-a76c-64e5db462a55" providerId="ADAL" clId="{2E57CCF3-2D7C-4AF3-893C-51DC4A1CED98}" dt="2021-06-17T00:29:39.567" v="60" actId="27636"/>
          <ac:spMkLst>
            <pc:docMk/>
            <pc:sldMk cId="0" sldId="290"/>
            <ac:spMk id="24579" creationId="{CA250501-38D7-4C75-A1AD-C50D3E0D226E}"/>
          </ac:spMkLst>
        </pc:spChg>
      </pc:sldChg>
      <pc:sldChg chg="addSp delSp modSp del">
        <pc:chgData name="Jennifer Schneider" userId="4b6e43e8-44bc-4afc-a76c-64e5db462a55" providerId="ADAL" clId="{2E57CCF3-2D7C-4AF3-893C-51DC4A1CED98}" dt="2021-06-17T00:22:22.605" v="40" actId="2696"/>
        <pc:sldMkLst>
          <pc:docMk/>
          <pc:sldMk cId="0" sldId="293"/>
        </pc:sldMkLst>
        <pc:spChg chg="add del mod">
          <ac:chgData name="Jennifer Schneider" userId="4b6e43e8-44bc-4afc-a76c-64e5db462a55" providerId="ADAL" clId="{2E57CCF3-2D7C-4AF3-893C-51DC4A1CED98}" dt="2021-06-17T00:22:19.745" v="39"/>
          <ac:spMkLst>
            <pc:docMk/>
            <pc:sldMk cId="0" sldId="293"/>
            <ac:spMk id="4" creationId="{45EA81C0-DF36-43A6-AE4E-80AC159040E8}"/>
          </ac:spMkLst>
        </pc:spChg>
        <pc:spChg chg="mod">
          <ac:chgData name="Jennifer Schneider" userId="4b6e43e8-44bc-4afc-a76c-64e5db462a55" providerId="ADAL" clId="{2E57CCF3-2D7C-4AF3-893C-51DC4A1CED98}" dt="2021-06-17T00:10:56.496" v="12" actId="404"/>
          <ac:spMkLst>
            <pc:docMk/>
            <pc:sldMk cId="0" sldId="293"/>
            <ac:spMk id="20485" creationId="{8FB41D25-DE08-4002-9317-F04B1A62FA3C}"/>
          </ac:spMkLst>
        </pc:spChg>
        <pc:spChg chg="mod">
          <ac:chgData name="Jennifer Schneider" userId="4b6e43e8-44bc-4afc-a76c-64e5db462a55" providerId="ADAL" clId="{2E57CCF3-2D7C-4AF3-893C-51DC4A1CED98}" dt="2021-06-17T00:10:14.941" v="4" actId="108"/>
          <ac:spMkLst>
            <pc:docMk/>
            <pc:sldMk cId="0" sldId="293"/>
            <ac:spMk id="20487" creationId="{676C5B08-920F-4CE1-8464-C8EEC9ACF919}"/>
          </ac:spMkLst>
        </pc:spChg>
        <pc:spChg chg="mod">
          <ac:chgData name="Jennifer Schneider" userId="4b6e43e8-44bc-4afc-a76c-64e5db462a55" providerId="ADAL" clId="{2E57CCF3-2D7C-4AF3-893C-51DC4A1CED98}" dt="2021-06-17T00:10:17.648" v="5" actId="108"/>
          <ac:spMkLst>
            <pc:docMk/>
            <pc:sldMk cId="0" sldId="293"/>
            <ac:spMk id="20494" creationId="{19FE70FE-7A69-4CF0-B394-ECD44216D3D9}"/>
          </ac:spMkLst>
        </pc:spChg>
        <pc:spChg chg="mod">
          <ac:chgData name="Jennifer Schneider" userId="4b6e43e8-44bc-4afc-a76c-64e5db462a55" providerId="ADAL" clId="{2E57CCF3-2D7C-4AF3-893C-51DC4A1CED98}" dt="2021-06-17T00:10:07.737" v="3" actId="207"/>
          <ac:spMkLst>
            <pc:docMk/>
            <pc:sldMk cId="0" sldId="293"/>
            <ac:spMk id="20497" creationId="{2E998E10-A9E7-4328-BC94-53C8182D09B2}"/>
          </ac:spMkLst>
        </pc:spChg>
        <pc:spChg chg="mod">
          <ac:chgData name="Jennifer Schneider" userId="4b6e43e8-44bc-4afc-a76c-64e5db462a55" providerId="ADAL" clId="{2E57CCF3-2D7C-4AF3-893C-51DC4A1CED98}" dt="2021-06-17T00:10:19.521" v="6" actId="108"/>
          <ac:spMkLst>
            <pc:docMk/>
            <pc:sldMk cId="0" sldId="293"/>
            <ac:spMk id="20501" creationId="{20433EBE-7D43-4BC8-855C-9C669F7B0C04}"/>
          </ac:spMkLst>
        </pc:spChg>
        <pc:spChg chg="mod">
          <ac:chgData name="Jennifer Schneider" userId="4b6e43e8-44bc-4afc-a76c-64e5db462a55" providerId="ADAL" clId="{2E57CCF3-2D7C-4AF3-893C-51DC4A1CED98}" dt="2021-06-17T00:11:05.711" v="13" actId="255"/>
          <ac:spMkLst>
            <pc:docMk/>
            <pc:sldMk cId="0" sldId="293"/>
            <ac:spMk id="20509" creationId="{1E1A8764-2035-4290-A3EC-E701E73E3532}"/>
          </ac:spMkLst>
        </pc:spChg>
        <pc:spChg chg="mod">
          <ac:chgData name="Jennifer Schneider" userId="4b6e43e8-44bc-4afc-a76c-64e5db462a55" providerId="ADAL" clId="{2E57CCF3-2D7C-4AF3-893C-51DC4A1CED98}" dt="2021-06-17T00:10:32.885" v="9" actId="108"/>
          <ac:spMkLst>
            <pc:docMk/>
            <pc:sldMk cId="0" sldId="293"/>
            <ac:spMk id="20515" creationId="{8409F749-28F2-4371-9B88-81B422BD3F87}"/>
          </ac:spMkLst>
        </pc:spChg>
        <pc:spChg chg="mod">
          <ac:chgData name="Jennifer Schneider" userId="4b6e43e8-44bc-4afc-a76c-64e5db462a55" providerId="ADAL" clId="{2E57CCF3-2D7C-4AF3-893C-51DC4A1CED98}" dt="2021-06-17T00:10:22.217" v="7" actId="108"/>
          <ac:spMkLst>
            <pc:docMk/>
            <pc:sldMk cId="0" sldId="293"/>
            <ac:spMk id="20518" creationId="{6DE072F5-DD81-4F35-B35B-0073257E4B30}"/>
          </ac:spMkLst>
        </pc:spChg>
      </pc:sldChg>
      <pc:sldChg chg="modSp">
        <pc:chgData name="Jennifer Schneider" userId="4b6e43e8-44bc-4afc-a76c-64e5db462a55" providerId="ADAL" clId="{2E57CCF3-2D7C-4AF3-893C-51DC4A1CED98}" dt="2021-06-17T00:26:53.682" v="45" actId="207"/>
        <pc:sldMkLst>
          <pc:docMk/>
          <pc:sldMk cId="0" sldId="296"/>
        </pc:sldMkLst>
        <pc:spChg chg="mod">
          <ac:chgData name="Jennifer Schneider" userId="4b6e43e8-44bc-4afc-a76c-64e5db462a55" providerId="ADAL" clId="{2E57CCF3-2D7C-4AF3-893C-51DC4A1CED98}" dt="2021-06-17T00:26:53.682" v="45" actId="207"/>
          <ac:spMkLst>
            <pc:docMk/>
            <pc:sldMk cId="0" sldId="296"/>
            <ac:spMk id="17411" creationId="{29A0415A-A0D8-4079-B827-D538CA60A4CF}"/>
          </ac:spMkLst>
        </pc:spChg>
      </pc:sldChg>
      <pc:sldChg chg="addSp delSp modSp setBg">
        <pc:chgData name="Jennifer Schneider" userId="4b6e43e8-44bc-4afc-a76c-64e5db462a55" providerId="ADAL" clId="{2E57CCF3-2D7C-4AF3-893C-51DC4A1CED98}" dt="2021-06-17T00:30:14.811" v="70"/>
        <pc:sldMkLst>
          <pc:docMk/>
          <pc:sldMk cId="0" sldId="299"/>
        </pc:sldMkLst>
        <pc:spChg chg="add del mod">
          <ac:chgData name="Jennifer Schneider" userId="4b6e43e8-44bc-4afc-a76c-64e5db462a55" providerId="ADAL" clId="{2E57CCF3-2D7C-4AF3-893C-51DC4A1CED98}" dt="2021-06-17T00:30:14.811" v="70"/>
          <ac:spMkLst>
            <pc:docMk/>
            <pc:sldMk cId="0" sldId="299"/>
            <ac:spMk id="2" creationId="{22AA6668-FF38-4D76-9C94-5C0613936363}"/>
          </ac:spMkLst>
        </pc:spChg>
        <pc:spChg chg="add del mod">
          <ac:chgData name="Jennifer Schneider" userId="4b6e43e8-44bc-4afc-a76c-64e5db462a55" providerId="ADAL" clId="{2E57CCF3-2D7C-4AF3-893C-51DC4A1CED98}" dt="2021-06-17T00:30:14.811" v="70"/>
          <ac:spMkLst>
            <pc:docMk/>
            <pc:sldMk cId="0" sldId="299"/>
            <ac:spMk id="3" creationId="{C225A984-7600-4069-BD98-E86868BE1A51}"/>
          </ac:spMkLst>
        </pc:spChg>
      </pc:sldChg>
      <pc:sldChg chg="addSp delSp modSp setBg">
        <pc:chgData name="Jennifer Schneider" userId="4b6e43e8-44bc-4afc-a76c-64e5db462a55" providerId="ADAL" clId="{2E57CCF3-2D7C-4AF3-893C-51DC4A1CED98}" dt="2021-06-17T00:30:23.547" v="72"/>
        <pc:sldMkLst>
          <pc:docMk/>
          <pc:sldMk cId="0" sldId="300"/>
        </pc:sldMkLst>
        <pc:spChg chg="add del mod">
          <ac:chgData name="Jennifer Schneider" userId="4b6e43e8-44bc-4afc-a76c-64e5db462a55" providerId="ADAL" clId="{2E57CCF3-2D7C-4AF3-893C-51DC4A1CED98}" dt="2021-06-17T00:30:16.731" v="71"/>
          <ac:spMkLst>
            <pc:docMk/>
            <pc:sldMk cId="0" sldId="300"/>
            <ac:spMk id="2" creationId="{FC9A86A5-1153-42CF-A4AD-2B5290CD32F4}"/>
          </ac:spMkLst>
        </pc:spChg>
        <pc:spChg chg="add del mod">
          <ac:chgData name="Jennifer Schneider" userId="4b6e43e8-44bc-4afc-a76c-64e5db462a55" providerId="ADAL" clId="{2E57CCF3-2D7C-4AF3-893C-51DC4A1CED98}" dt="2021-06-17T00:30:16.731" v="71"/>
          <ac:spMkLst>
            <pc:docMk/>
            <pc:sldMk cId="0" sldId="300"/>
            <ac:spMk id="3" creationId="{D067032F-C62E-4F7F-829F-1DB4CF58BDB7}"/>
          </ac:spMkLst>
        </pc:spChg>
        <pc:spChg chg="mod">
          <ac:chgData name="Jennifer Schneider" userId="4b6e43e8-44bc-4afc-a76c-64e5db462a55" providerId="ADAL" clId="{2E57CCF3-2D7C-4AF3-893C-51DC4A1CED98}" dt="2021-06-17T00:30:11.331" v="68" actId="27636"/>
          <ac:spMkLst>
            <pc:docMk/>
            <pc:sldMk cId="0" sldId="300"/>
            <ac:spMk id="29699" creationId="{34283857-6EA7-4765-ACE8-62CB43BDFB17}"/>
          </ac:spMkLst>
        </pc:spChg>
      </pc:sldChg>
      <pc:sldChg chg="addSp delSp modSp setBg">
        <pc:chgData name="Jennifer Schneider" userId="4b6e43e8-44bc-4afc-a76c-64e5db462a55" providerId="ADAL" clId="{2E57CCF3-2D7C-4AF3-893C-51DC4A1CED98}" dt="2021-06-17T00:30:33.423" v="76"/>
        <pc:sldMkLst>
          <pc:docMk/>
          <pc:sldMk cId="0" sldId="301"/>
        </pc:sldMkLst>
        <pc:spChg chg="add del mod">
          <ac:chgData name="Jennifer Schneider" userId="4b6e43e8-44bc-4afc-a76c-64e5db462a55" providerId="ADAL" clId="{2E57CCF3-2D7C-4AF3-893C-51DC4A1CED98}" dt="2021-06-17T00:30:33.423" v="76"/>
          <ac:spMkLst>
            <pc:docMk/>
            <pc:sldMk cId="0" sldId="301"/>
            <ac:spMk id="2" creationId="{D436DE3E-5BC9-442C-9B60-C7A9ED4C74F0}"/>
          </ac:spMkLst>
        </pc:spChg>
        <pc:spChg chg="add del mod">
          <ac:chgData name="Jennifer Schneider" userId="4b6e43e8-44bc-4afc-a76c-64e5db462a55" providerId="ADAL" clId="{2E57CCF3-2D7C-4AF3-893C-51DC4A1CED98}" dt="2021-06-17T00:30:33.423" v="76"/>
          <ac:spMkLst>
            <pc:docMk/>
            <pc:sldMk cId="0" sldId="301"/>
            <ac:spMk id="3" creationId="{29256B0B-AFF4-4DAF-9310-EE8A3504AFB3}"/>
          </ac:spMkLst>
        </pc:spChg>
      </pc:sldChg>
      <pc:sldChg chg="addSp delSp modSp setBg">
        <pc:chgData name="Jennifer Schneider" userId="4b6e43e8-44bc-4afc-a76c-64e5db462a55" providerId="ADAL" clId="{2E57CCF3-2D7C-4AF3-893C-51DC4A1CED98}" dt="2021-06-17T00:30:34.875" v="77"/>
        <pc:sldMkLst>
          <pc:docMk/>
          <pc:sldMk cId="0" sldId="302"/>
        </pc:sldMkLst>
        <pc:spChg chg="add del mod">
          <ac:chgData name="Jennifer Schneider" userId="4b6e43e8-44bc-4afc-a76c-64e5db462a55" providerId="ADAL" clId="{2E57CCF3-2D7C-4AF3-893C-51DC4A1CED98}" dt="2021-06-17T00:30:34.875" v="77"/>
          <ac:spMkLst>
            <pc:docMk/>
            <pc:sldMk cId="0" sldId="302"/>
            <ac:spMk id="2" creationId="{13595A31-846E-49F2-B8E7-854FE1AF1166}"/>
          </ac:spMkLst>
        </pc:spChg>
        <pc:spChg chg="add del mod">
          <ac:chgData name="Jennifer Schneider" userId="4b6e43e8-44bc-4afc-a76c-64e5db462a55" providerId="ADAL" clId="{2E57CCF3-2D7C-4AF3-893C-51DC4A1CED98}" dt="2021-06-17T00:30:34.875" v="77"/>
          <ac:spMkLst>
            <pc:docMk/>
            <pc:sldMk cId="0" sldId="302"/>
            <ac:spMk id="3" creationId="{1B0B8258-1694-431B-8F48-6FD39B26DFF0}"/>
          </ac:spMkLst>
        </pc:spChg>
        <pc:spChg chg="mod">
          <ac:chgData name="Jennifer Schneider" userId="4b6e43e8-44bc-4afc-a76c-64e5db462a55" providerId="ADAL" clId="{2E57CCF3-2D7C-4AF3-893C-51DC4A1CED98}" dt="2021-06-17T00:30:26.923" v="75" actId="27636"/>
          <ac:spMkLst>
            <pc:docMk/>
            <pc:sldMk cId="0" sldId="302"/>
            <ac:spMk id="31747" creationId="{D8792CD8-D85C-452F-B1FC-4D84CBDF99B6}"/>
          </ac:spMkLst>
        </pc:spChg>
      </pc:sldChg>
      <pc:sldChg chg="addSp delSp modSp setBg">
        <pc:chgData name="Jennifer Schneider" userId="4b6e43e8-44bc-4afc-a76c-64e5db462a55" providerId="ADAL" clId="{2E57CCF3-2D7C-4AF3-893C-51DC4A1CED98}" dt="2021-06-17T00:31:22.444" v="89"/>
        <pc:sldMkLst>
          <pc:docMk/>
          <pc:sldMk cId="0" sldId="303"/>
        </pc:sldMkLst>
        <pc:spChg chg="add del mod">
          <ac:chgData name="Jennifer Schneider" userId="4b6e43e8-44bc-4afc-a76c-64e5db462a55" providerId="ADAL" clId="{2E57CCF3-2D7C-4AF3-893C-51DC4A1CED98}" dt="2021-06-17T00:31:22.444" v="89"/>
          <ac:spMkLst>
            <pc:docMk/>
            <pc:sldMk cId="0" sldId="303"/>
            <ac:spMk id="2" creationId="{100CE7E7-799C-4125-B4AF-655F472E6456}"/>
          </ac:spMkLst>
        </pc:spChg>
        <pc:spChg chg="add del mod">
          <ac:chgData name="Jennifer Schneider" userId="4b6e43e8-44bc-4afc-a76c-64e5db462a55" providerId="ADAL" clId="{2E57CCF3-2D7C-4AF3-893C-51DC4A1CED98}" dt="2021-06-17T00:31:22.444" v="89"/>
          <ac:spMkLst>
            <pc:docMk/>
            <pc:sldMk cId="0" sldId="303"/>
            <ac:spMk id="3" creationId="{7AF5D199-E6B5-4A0B-A192-4D52A16C0AD4}"/>
          </ac:spMkLst>
        </pc:spChg>
      </pc:sldChg>
      <pc:sldChg chg="addSp delSp modSp setBg">
        <pc:chgData name="Jennifer Schneider" userId="4b6e43e8-44bc-4afc-a76c-64e5db462a55" providerId="ADAL" clId="{2E57CCF3-2D7C-4AF3-893C-51DC4A1CED98}" dt="2021-06-17T00:31:15.116" v="87"/>
        <pc:sldMkLst>
          <pc:docMk/>
          <pc:sldMk cId="0" sldId="306"/>
        </pc:sldMkLst>
        <pc:spChg chg="add del mod">
          <ac:chgData name="Jennifer Schneider" userId="4b6e43e8-44bc-4afc-a76c-64e5db462a55" providerId="ADAL" clId="{2E57CCF3-2D7C-4AF3-893C-51DC4A1CED98}" dt="2021-06-17T00:31:15.116" v="87"/>
          <ac:spMkLst>
            <pc:docMk/>
            <pc:sldMk cId="0" sldId="306"/>
            <ac:spMk id="2" creationId="{E86AD510-D74E-47B8-ACFB-DB60E7556B81}"/>
          </ac:spMkLst>
        </pc:spChg>
        <pc:spChg chg="add del mod">
          <ac:chgData name="Jennifer Schneider" userId="4b6e43e8-44bc-4afc-a76c-64e5db462a55" providerId="ADAL" clId="{2E57CCF3-2D7C-4AF3-893C-51DC4A1CED98}" dt="2021-06-17T00:31:15.116" v="87"/>
          <ac:spMkLst>
            <pc:docMk/>
            <pc:sldMk cId="0" sldId="306"/>
            <ac:spMk id="3" creationId="{6937FF28-5C1B-4546-A595-2036A18993FE}"/>
          </ac:spMkLst>
        </pc:spChg>
      </pc:sldChg>
      <pc:sldChg chg="addSp delSp modSp setBg">
        <pc:chgData name="Jennifer Schneider" userId="4b6e43e8-44bc-4afc-a76c-64e5db462a55" providerId="ADAL" clId="{2E57CCF3-2D7C-4AF3-893C-51DC4A1CED98}" dt="2021-06-17T00:31:19.839" v="88"/>
        <pc:sldMkLst>
          <pc:docMk/>
          <pc:sldMk cId="0" sldId="316"/>
        </pc:sldMkLst>
        <pc:spChg chg="add del mod">
          <ac:chgData name="Jennifer Schneider" userId="4b6e43e8-44bc-4afc-a76c-64e5db462a55" providerId="ADAL" clId="{2E57CCF3-2D7C-4AF3-893C-51DC4A1CED98}" dt="2021-06-17T00:31:19.839" v="88"/>
          <ac:spMkLst>
            <pc:docMk/>
            <pc:sldMk cId="0" sldId="316"/>
            <ac:spMk id="2" creationId="{E278CBCA-15D0-4C0D-8B6D-408926F047FA}"/>
          </ac:spMkLst>
        </pc:spChg>
        <pc:spChg chg="add del mod">
          <ac:chgData name="Jennifer Schneider" userId="4b6e43e8-44bc-4afc-a76c-64e5db462a55" providerId="ADAL" clId="{2E57CCF3-2D7C-4AF3-893C-51DC4A1CED98}" dt="2021-06-17T00:31:19.839" v="88"/>
          <ac:spMkLst>
            <pc:docMk/>
            <pc:sldMk cId="0" sldId="316"/>
            <ac:spMk id="3" creationId="{39853488-7E5A-45CE-BB23-ADD6E76F7DD7}"/>
          </ac:spMkLst>
        </pc:spChg>
      </pc:sldChg>
      <pc:sldChg chg="addSp delSp modSp setBg">
        <pc:chgData name="Jennifer Schneider" userId="4b6e43e8-44bc-4afc-a76c-64e5db462a55" providerId="ADAL" clId="{2E57CCF3-2D7C-4AF3-893C-51DC4A1CED98}" dt="2021-06-17T00:31:26.724" v="90"/>
        <pc:sldMkLst>
          <pc:docMk/>
          <pc:sldMk cId="0" sldId="317"/>
        </pc:sldMkLst>
        <pc:spChg chg="add del mod">
          <ac:chgData name="Jennifer Schneider" userId="4b6e43e8-44bc-4afc-a76c-64e5db462a55" providerId="ADAL" clId="{2E57CCF3-2D7C-4AF3-893C-51DC4A1CED98}" dt="2021-06-17T00:31:26.724" v="90"/>
          <ac:spMkLst>
            <pc:docMk/>
            <pc:sldMk cId="0" sldId="317"/>
            <ac:spMk id="2" creationId="{127D438A-9B79-4219-8749-58BAA5657338}"/>
          </ac:spMkLst>
        </pc:spChg>
        <pc:spChg chg="add del mod">
          <ac:chgData name="Jennifer Schneider" userId="4b6e43e8-44bc-4afc-a76c-64e5db462a55" providerId="ADAL" clId="{2E57CCF3-2D7C-4AF3-893C-51DC4A1CED98}" dt="2021-06-17T00:31:26.724" v="90"/>
          <ac:spMkLst>
            <pc:docMk/>
            <pc:sldMk cId="0" sldId="317"/>
            <ac:spMk id="3" creationId="{84AC49F5-C02E-40E0-84B8-D22CCAA28B57}"/>
          </ac:spMkLst>
        </pc:spChg>
      </pc:sldChg>
      <pc:sldChg chg="addSp delSp modSp setBg">
        <pc:chgData name="Jennifer Schneider" userId="4b6e43e8-44bc-4afc-a76c-64e5db462a55" providerId="ADAL" clId="{2E57CCF3-2D7C-4AF3-893C-51DC4A1CED98}" dt="2021-06-17T00:29:41.485" v="61"/>
        <pc:sldMkLst>
          <pc:docMk/>
          <pc:sldMk cId="0" sldId="321"/>
        </pc:sldMkLst>
        <pc:spChg chg="add del mod">
          <ac:chgData name="Jennifer Schneider" userId="4b6e43e8-44bc-4afc-a76c-64e5db462a55" providerId="ADAL" clId="{2E57CCF3-2D7C-4AF3-893C-51DC4A1CED98}" dt="2021-06-17T00:29:41.485" v="61"/>
          <ac:spMkLst>
            <pc:docMk/>
            <pc:sldMk cId="0" sldId="321"/>
            <ac:spMk id="2" creationId="{56994112-0EA0-49C5-A5AF-2B30179EF02B}"/>
          </ac:spMkLst>
        </pc:spChg>
        <pc:spChg chg="add del mod">
          <ac:chgData name="Jennifer Schneider" userId="4b6e43e8-44bc-4afc-a76c-64e5db462a55" providerId="ADAL" clId="{2E57CCF3-2D7C-4AF3-893C-51DC4A1CED98}" dt="2021-06-17T00:29:41.485" v="61"/>
          <ac:spMkLst>
            <pc:docMk/>
            <pc:sldMk cId="0" sldId="321"/>
            <ac:spMk id="3" creationId="{3E7F5987-244B-42C4-ADD4-1401BD2CB878}"/>
          </ac:spMkLst>
        </pc:spChg>
      </pc:sldChg>
      <pc:sldChg chg="del ord">
        <pc:chgData name="Jennifer Schneider" userId="4b6e43e8-44bc-4afc-a76c-64e5db462a55" providerId="ADAL" clId="{2E57CCF3-2D7C-4AF3-893C-51DC4A1CED98}" dt="2021-06-17T00:28:53.292" v="50" actId="2696"/>
        <pc:sldMkLst>
          <pc:docMk/>
          <pc:sldMk cId="0" sldId="346"/>
        </pc:sldMkLst>
      </pc:sldChg>
      <pc:sldChg chg="addSp delSp modSp setBg">
        <pc:chgData name="Jennifer Schneider" userId="4b6e43e8-44bc-4afc-a76c-64e5db462a55" providerId="ADAL" clId="{2E57CCF3-2D7C-4AF3-893C-51DC4A1CED98}" dt="2021-06-17T00:32:28.370" v="120"/>
        <pc:sldMkLst>
          <pc:docMk/>
          <pc:sldMk cId="0" sldId="365"/>
        </pc:sldMkLst>
        <pc:spChg chg="add del mod">
          <ac:chgData name="Jennifer Schneider" userId="4b6e43e8-44bc-4afc-a76c-64e5db462a55" providerId="ADAL" clId="{2E57CCF3-2D7C-4AF3-893C-51DC4A1CED98}" dt="2021-06-17T00:31:54.849" v="99"/>
          <ac:spMkLst>
            <pc:docMk/>
            <pc:sldMk cId="0" sldId="365"/>
            <ac:spMk id="2" creationId="{AD30894F-25C0-41EC-A354-0ABDDB649408}"/>
          </ac:spMkLst>
        </pc:spChg>
        <pc:spChg chg="mod">
          <ac:chgData name="Jennifer Schneider" userId="4b6e43e8-44bc-4afc-a76c-64e5db462a55" providerId="ADAL" clId="{2E57CCF3-2D7C-4AF3-893C-51DC4A1CED98}" dt="2021-06-17T00:32:13.972" v="119" actId="20577"/>
          <ac:spMkLst>
            <pc:docMk/>
            <pc:sldMk cId="0" sldId="365"/>
            <ac:spMk id="41986" creationId="{623C76A4-7B0B-4BCC-9ECC-20917B3DC5E4}"/>
          </ac:spMkLst>
        </pc:spChg>
      </pc:sldChg>
      <pc:sldChg chg="addSp delSp modSp setBg">
        <pc:chgData name="Jennifer Schneider" userId="4b6e43e8-44bc-4afc-a76c-64e5db462a55" providerId="ADAL" clId="{2E57CCF3-2D7C-4AF3-893C-51DC4A1CED98}" dt="2021-06-17T00:31:49.581" v="98" actId="6549"/>
        <pc:sldMkLst>
          <pc:docMk/>
          <pc:sldMk cId="0" sldId="369"/>
        </pc:sldMkLst>
        <pc:spChg chg="add del mod">
          <ac:chgData name="Jennifer Schneider" userId="4b6e43e8-44bc-4afc-a76c-64e5db462a55" providerId="ADAL" clId="{2E57CCF3-2D7C-4AF3-893C-51DC4A1CED98}" dt="2021-06-17T00:31:32.722" v="92"/>
          <ac:spMkLst>
            <pc:docMk/>
            <pc:sldMk cId="0" sldId="369"/>
            <ac:spMk id="2" creationId="{5BC238C9-8DB1-4724-93A5-04137E8D9DBA}"/>
          </ac:spMkLst>
        </pc:spChg>
        <pc:spChg chg="add mod">
          <ac:chgData name="Jennifer Schneider" userId="4b6e43e8-44bc-4afc-a76c-64e5db462a55" providerId="ADAL" clId="{2E57CCF3-2D7C-4AF3-893C-51DC4A1CED98}" dt="2021-06-17T00:31:32.722" v="92"/>
          <ac:spMkLst>
            <pc:docMk/>
            <pc:sldMk cId="0" sldId="369"/>
            <ac:spMk id="3" creationId="{9E51575B-E911-4AB1-B539-F2BADB6A4E52}"/>
          </ac:spMkLst>
        </pc:spChg>
        <pc:spChg chg="mod">
          <ac:chgData name="Jennifer Schneider" userId="4b6e43e8-44bc-4afc-a76c-64e5db462a55" providerId="ADAL" clId="{2E57CCF3-2D7C-4AF3-893C-51DC4A1CED98}" dt="2021-06-17T00:31:49.581" v="98" actId="6549"/>
          <ac:spMkLst>
            <pc:docMk/>
            <pc:sldMk cId="0" sldId="369"/>
            <ac:spMk id="40962" creationId="{6983E110-5C8E-48F7-81BB-B4C8BF891DED}"/>
          </ac:spMkLst>
        </pc:spChg>
      </pc:sldChg>
      <pc:sldChg chg="del ord">
        <pc:chgData name="Jennifer Schneider" userId="4b6e43e8-44bc-4afc-a76c-64e5db462a55" providerId="ADAL" clId="{2E57CCF3-2D7C-4AF3-893C-51DC4A1CED98}" dt="2021-06-17T00:28:51.928" v="49" actId="2696"/>
        <pc:sldMkLst>
          <pc:docMk/>
          <pc:sldMk cId="0" sldId="372"/>
        </pc:sldMkLst>
      </pc:sldChg>
      <pc:sldChg chg="del ord">
        <pc:chgData name="Jennifer Schneider" userId="4b6e43e8-44bc-4afc-a76c-64e5db462a55" providerId="ADAL" clId="{2E57CCF3-2D7C-4AF3-893C-51DC4A1CED98}" dt="2021-06-17T00:28:54.648" v="51" actId="2696"/>
        <pc:sldMkLst>
          <pc:docMk/>
          <pc:sldMk cId="0" sldId="373"/>
        </pc:sldMkLst>
      </pc:sldChg>
      <pc:sldChg chg="addSp delSp modSp setBg">
        <pc:chgData name="Jennifer Schneider" userId="4b6e43e8-44bc-4afc-a76c-64e5db462a55" providerId="ADAL" clId="{2E57CCF3-2D7C-4AF3-893C-51DC4A1CED98}" dt="2021-06-17T00:32:39.735" v="121" actId="13926"/>
        <pc:sldMkLst>
          <pc:docMk/>
          <pc:sldMk cId="0" sldId="375"/>
        </pc:sldMkLst>
        <pc:spChg chg="mod">
          <ac:chgData name="Jennifer Schneider" userId="4b6e43e8-44bc-4afc-a76c-64e5db462a55" providerId="ADAL" clId="{2E57CCF3-2D7C-4AF3-893C-51DC4A1CED98}" dt="2021-06-17T00:32:39.735" v="121" actId="13926"/>
          <ac:spMkLst>
            <pc:docMk/>
            <pc:sldMk cId="0" sldId="375"/>
            <ac:spMk id="3" creationId="{5A139437-0E85-4D29-9AC5-00630A0EF5B4}"/>
          </ac:spMkLst>
        </pc:spChg>
        <pc:spChg chg="add del mod">
          <ac:chgData name="Jennifer Schneider" userId="4b6e43e8-44bc-4afc-a76c-64e5db462a55" providerId="ADAL" clId="{2E57CCF3-2D7C-4AF3-893C-51DC4A1CED98}" dt="2021-06-17T00:31:30.836" v="91"/>
          <ac:spMkLst>
            <pc:docMk/>
            <pc:sldMk cId="0" sldId="375"/>
            <ac:spMk id="4" creationId="{82572DBE-2261-4E01-9702-B86B48E6BCE0}"/>
          </ac:spMkLst>
        </pc:spChg>
        <pc:spChg chg="add del mod">
          <ac:chgData name="Jennifer Schneider" userId="4b6e43e8-44bc-4afc-a76c-64e5db462a55" providerId="ADAL" clId="{2E57CCF3-2D7C-4AF3-893C-51DC4A1CED98}" dt="2021-06-17T00:31:30.836" v="91"/>
          <ac:spMkLst>
            <pc:docMk/>
            <pc:sldMk cId="0" sldId="375"/>
            <ac:spMk id="5" creationId="{1E7E9FAC-BED7-4C4C-BE09-2AA74ADB5245}"/>
          </ac:spMkLst>
        </pc:spChg>
      </pc:sldChg>
      <pc:sldChg chg="addSp delSp modSp setBg">
        <pc:chgData name="Jennifer Schneider" userId="4b6e43e8-44bc-4afc-a76c-64e5db462a55" providerId="ADAL" clId="{2E57CCF3-2D7C-4AF3-893C-51DC4A1CED98}" dt="2021-06-17T00:29:36.789" v="58" actId="207"/>
        <pc:sldMkLst>
          <pc:docMk/>
          <pc:sldMk cId="0" sldId="382"/>
        </pc:sldMkLst>
        <pc:spChg chg="add del mod">
          <ac:chgData name="Jennifer Schneider" userId="4b6e43e8-44bc-4afc-a76c-64e5db462a55" providerId="ADAL" clId="{2E57CCF3-2D7C-4AF3-893C-51DC4A1CED98}" dt="2021-06-17T00:29:26.493" v="57"/>
          <ac:spMkLst>
            <pc:docMk/>
            <pc:sldMk cId="0" sldId="382"/>
            <ac:spMk id="2" creationId="{B29C35F0-0E2D-4816-B0CA-DF8B5AB2CF2B}"/>
          </ac:spMkLst>
        </pc:spChg>
        <pc:spChg chg="add del mod">
          <ac:chgData name="Jennifer Schneider" userId="4b6e43e8-44bc-4afc-a76c-64e5db462a55" providerId="ADAL" clId="{2E57CCF3-2D7C-4AF3-893C-51DC4A1CED98}" dt="2021-06-17T00:29:26.493" v="57"/>
          <ac:spMkLst>
            <pc:docMk/>
            <pc:sldMk cId="0" sldId="382"/>
            <ac:spMk id="3" creationId="{72D90285-ADD1-4A82-9640-24948B3C446E}"/>
          </ac:spMkLst>
        </pc:spChg>
        <pc:graphicFrameChg chg="mod">
          <ac:chgData name="Jennifer Schneider" userId="4b6e43e8-44bc-4afc-a76c-64e5db462a55" providerId="ADAL" clId="{2E57CCF3-2D7C-4AF3-893C-51DC4A1CED98}" dt="2021-06-17T00:29:36.789" v="58" actId="207"/>
          <ac:graphicFrameMkLst>
            <pc:docMk/>
            <pc:sldMk cId="0" sldId="382"/>
            <ac:graphicFrameMk id="4" creationId="{B0ECEA66-16C9-4BC0-BFCD-F2EAB3AE302B}"/>
          </ac:graphicFrameMkLst>
        </pc:graphicFrameChg>
      </pc:sldChg>
      <pc:sldChg chg="addSp delSp modSp setBg">
        <pc:chgData name="Jennifer Schneider" userId="4b6e43e8-44bc-4afc-a76c-64e5db462a55" providerId="ADAL" clId="{2E57CCF3-2D7C-4AF3-893C-51DC4A1CED98}" dt="2021-06-17T00:33:34.948" v="140" actId="207"/>
        <pc:sldMkLst>
          <pc:docMk/>
          <pc:sldMk cId="0" sldId="383"/>
        </pc:sldMkLst>
        <pc:spChg chg="add del mod">
          <ac:chgData name="Jennifer Schneider" userId="4b6e43e8-44bc-4afc-a76c-64e5db462a55" providerId="ADAL" clId="{2E57CCF3-2D7C-4AF3-893C-51DC4A1CED98}" dt="2021-06-17T00:33:28.893" v="139"/>
          <ac:spMkLst>
            <pc:docMk/>
            <pc:sldMk cId="0" sldId="383"/>
            <ac:spMk id="2" creationId="{53EE021E-2824-48AB-80EA-1307AC190FBB}"/>
          </ac:spMkLst>
        </pc:spChg>
        <pc:spChg chg="add del mod">
          <ac:chgData name="Jennifer Schneider" userId="4b6e43e8-44bc-4afc-a76c-64e5db462a55" providerId="ADAL" clId="{2E57CCF3-2D7C-4AF3-893C-51DC4A1CED98}" dt="2021-06-17T00:33:28.893" v="139"/>
          <ac:spMkLst>
            <pc:docMk/>
            <pc:sldMk cId="0" sldId="383"/>
            <ac:spMk id="3" creationId="{B412522B-888E-4ED0-87EB-0E224C381EC5}"/>
          </ac:spMkLst>
        </pc:spChg>
        <pc:graphicFrameChg chg="mod">
          <ac:chgData name="Jennifer Schneider" userId="4b6e43e8-44bc-4afc-a76c-64e5db462a55" providerId="ADAL" clId="{2E57CCF3-2D7C-4AF3-893C-51DC4A1CED98}" dt="2021-06-17T00:33:34.948" v="140" actId="207"/>
          <ac:graphicFrameMkLst>
            <pc:docMk/>
            <pc:sldMk cId="0" sldId="383"/>
            <ac:graphicFrameMk id="4" creationId="{71DFCA41-E60A-49B1-A78D-B3D63685942A}"/>
          </ac:graphicFrameMkLst>
        </pc:graphicFrameChg>
      </pc:sldChg>
      <pc:sldChg chg="addSp delSp modSp setBg">
        <pc:chgData name="Jennifer Schneider" userId="4b6e43e8-44bc-4afc-a76c-64e5db462a55" providerId="ADAL" clId="{2E57CCF3-2D7C-4AF3-893C-51DC4A1CED98}" dt="2021-06-17T00:29:58.675" v="63" actId="207"/>
        <pc:sldMkLst>
          <pc:docMk/>
          <pc:sldMk cId="0" sldId="384"/>
        </pc:sldMkLst>
        <pc:spChg chg="add del mod">
          <ac:chgData name="Jennifer Schneider" userId="4b6e43e8-44bc-4afc-a76c-64e5db462a55" providerId="ADAL" clId="{2E57CCF3-2D7C-4AF3-893C-51DC4A1CED98}" dt="2021-06-17T00:29:44.208" v="62"/>
          <ac:spMkLst>
            <pc:docMk/>
            <pc:sldMk cId="0" sldId="384"/>
            <ac:spMk id="2" creationId="{4098911D-8828-4F83-922D-9AC776ABCABD}"/>
          </ac:spMkLst>
        </pc:spChg>
        <pc:spChg chg="add del mod">
          <ac:chgData name="Jennifer Schneider" userId="4b6e43e8-44bc-4afc-a76c-64e5db462a55" providerId="ADAL" clId="{2E57CCF3-2D7C-4AF3-893C-51DC4A1CED98}" dt="2021-06-17T00:29:44.208" v="62"/>
          <ac:spMkLst>
            <pc:docMk/>
            <pc:sldMk cId="0" sldId="384"/>
            <ac:spMk id="3" creationId="{D962473A-2A87-49D5-89F5-5A0D53BA2ED3}"/>
          </ac:spMkLst>
        </pc:spChg>
        <pc:graphicFrameChg chg="mod">
          <ac:chgData name="Jennifer Schneider" userId="4b6e43e8-44bc-4afc-a76c-64e5db462a55" providerId="ADAL" clId="{2E57CCF3-2D7C-4AF3-893C-51DC4A1CED98}" dt="2021-06-17T00:29:58.675" v="63" actId="207"/>
          <ac:graphicFrameMkLst>
            <pc:docMk/>
            <pc:sldMk cId="0" sldId="384"/>
            <ac:graphicFrameMk id="4" creationId="{E754E593-1636-4143-B102-0227B69E51DD}"/>
          </ac:graphicFrameMkLst>
        </pc:graphicFrameChg>
      </pc:sldChg>
      <pc:sldChg chg="addSp delSp modSp setBg">
        <pc:chgData name="Jennifer Schneider" userId="4b6e43e8-44bc-4afc-a76c-64e5db462a55" providerId="ADAL" clId="{2E57CCF3-2D7C-4AF3-893C-51DC4A1CED98}" dt="2021-06-17T00:33:14.653" v="137" actId="1038"/>
        <pc:sldMkLst>
          <pc:docMk/>
          <pc:sldMk cId="0" sldId="385"/>
        </pc:sldMkLst>
        <pc:spChg chg="add del mod">
          <ac:chgData name="Jennifer Schneider" userId="4b6e43e8-44bc-4afc-a76c-64e5db462a55" providerId="ADAL" clId="{2E57CCF3-2D7C-4AF3-893C-51DC4A1CED98}" dt="2021-06-17T00:32:59.690" v="123"/>
          <ac:spMkLst>
            <pc:docMk/>
            <pc:sldMk cId="0" sldId="385"/>
            <ac:spMk id="2" creationId="{95DE767F-D856-4502-A3D1-4FAE1DEAB6A0}"/>
          </ac:spMkLst>
        </pc:spChg>
        <pc:spChg chg="add mod">
          <ac:chgData name="Jennifer Schneider" userId="4b6e43e8-44bc-4afc-a76c-64e5db462a55" providerId="ADAL" clId="{2E57CCF3-2D7C-4AF3-893C-51DC4A1CED98}" dt="2021-06-17T00:32:59.690" v="123"/>
          <ac:spMkLst>
            <pc:docMk/>
            <pc:sldMk cId="0" sldId="385"/>
            <ac:spMk id="3" creationId="{191C3EB2-5D89-4163-8009-D389353E911D}"/>
          </ac:spMkLst>
        </pc:spChg>
        <pc:picChg chg="mod">
          <ac:chgData name="Jennifer Schneider" userId="4b6e43e8-44bc-4afc-a76c-64e5db462a55" providerId="ADAL" clId="{2E57CCF3-2D7C-4AF3-893C-51DC4A1CED98}" dt="2021-06-17T00:33:14.653" v="137" actId="1038"/>
          <ac:picMkLst>
            <pc:docMk/>
            <pc:sldMk cId="0" sldId="385"/>
            <ac:picMk id="38915" creationId="{849A27BC-BB74-42D6-8544-24556A9E939F}"/>
          </ac:picMkLst>
        </pc:picChg>
      </pc:sldChg>
      <pc:sldChg chg="addSp delSp modSp add">
        <pc:chgData name="Jennifer Schneider" userId="4b6e43e8-44bc-4afc-a76c-64e5db462a55" providerId="ADAL" clId="{2E57CCF3-2D7C-4AF3-893C-51DC4A1CED98}" dt="2021-06-17T00:20:08.175" v="37" actId="207"/>
        <pc:sldMkLst>
          <pc:docMk/>
          <pc:sldMk cId="0" sldId="388"/>
        </pc:sldMkLst>
        <pc:spChg chg="add del mod">
          <ac:chgData name="Jennifer Schneider" userId="4b6e43e8-44bc-4afc-a76c-64e5db462a55" providerId="ADAL" clId="{2E57CCF3-2D7C-4AF3-893C-51DC4A1CED98}" dt="2021-06-17T00:16:32.241" v="15"/>
          <ac:spMkLst>
            <pc:docMk/>
            <pc:sldMk cId="0" sldId="388"/>
            <ac:spMk id="2" creationId="{75229A30-0A2C-4809-8E12-8A22F3B2AF77}"/>
          </ac:spMkLst>
        </pc:spChg>
        <pc:spChg chg="mod">
          <ac:chgData name="Jennifer Schneider" userId="4b6e43e8-44bc-4afc-a76c-64e5db462a55" providerId="ADAL" clId="{2E57CCF3-2D7C-4AF3-893C-51DC4A1CED98}" dt="2021-06-17T00:18:58.713" v="30" actId="108"/>
          <ac:spMkLst>
            <pc:docMk/>
            <pc:sldMk cId="0" sldId="388"/>
            <ac:spMk id="20483" creationId="{8B2BFF28-4477-4A17-A9F9-55E3EF3535DB}"/>
          </ac:spMkLst>
        </pc:spChg>
        <pc:spChg chg="mod">
          <ac:chgData name="Jennifer Schneider" userId="4b6e43e8-44bc-4afc-a76c-64e5db462a55" providerId="ADAL" clId="{2E57CCF3-2D7C-4AF3-893C-51DC4A1CED98}" dt="2021-06-17T00:20:08.175" v="37" actId="207"/>
          <ac:spMkLst>
            <pc:docMk/>
            <pc:sldMk cId="0" sldId="388"/>
            <ac:spMk id="20485" creationId="{8FB41D25-DE08-4002-9317-F04B1A62FA3C}"/>
          </ac:spMkLst>
        </pc:spChg>
        <pc:spChg chg="mod">
          <ac:chgData name="Jennifer Schneider" userId="4b6e43e8-44bc-4afc-a76c-64e5db462a55" providerId="ADAL" clId="{2E57CCF3-2D7C-4AF3-893C-51DC4A1CED98}" dt="2021-06-17T00:20:08.175" v="37" actId="207"/>
          <ac:spMkLst>
            <pc:docMk/>
            <pc:sldMk cId="0" sldId="388"/>
            <ac:spMk id="20487" creationId="{676C5B08-920F-4CE1-8464-C8EEC9ACF919}"/>
          </ac:spMkLst>
        </pc:spChg>
        <pc:spChg chg="mod">
          <ac:chgData name="Jennifer Schneider" userId="4b6e43e8-44bc-4afc-a76c-64e5db462a55" providerId="ADAL" clId="{2E57CCF3-2D7C-4AF3-893C-51DC4A1CED98}" dt="2021-06-17T00:19:37.604" v="34" actId="207"/>
          <ac:spMkLst>
            <pc:docMk/>
            <pc:sldMk cId="0" sldId="388"/>
            <ac:spMk id="20488" creationId="{72487C8E-5BC4-4EAA-9A77-16EB190DCE73}"/>
          </ac:spMkLst>
        </pc:spChg>
        <pc:spChg chg="mod">
          <ac:chgData name="Jennifer Schneider" userId="4b6e43e8-44bc-4afc-a76c-64e5db462a55" providerId="ADAL" clId="{2E57CCF3-2D7C-4AF3-893C-51DC4A1CED98}" dt="2021-06-17T00:19:08.500" v="31" actId="108"/>
          <ac:spMkLst>
            <pc:docMk/>
            <pc:sldMk cId="0" sldId="388"/>
            <ac:spMk id="20491" creationId="{C0A0A825-694C-49A3-9D20-9BCB18BAE69A}"/>
          </ac:spMkLst>
        </pc:spChg>
        <pc:spChg chg="mod">
          <ac:chgData name="Jennifer Schneider" userId="4b6e43e8-44bc-4afc-a76c-64e5db462a55" providerId="ADAL" clId="{2E57CCF3-2D7C-4AF3-893C-51DC4A1CED98}" dt="2021-06-17T00:19:37.604" v="34" actId="207"/>
          <ac:spMkLst>
            <pc:docMk/>
            <pc:sldMk cId="0" sldId="388"/>
            <ac:spMk id="20492" creationId="{18B8B601-BA02-4F0C-AB39-A0CDD9D1FBA5}"/>
          </ac:spMkLst>
        </pc:spChg>
        <pc:spChg chg="mod">
          <ac:chgData name="Jennifer Schneider" userId="4b6e43e8-44bc-4afc-a76c-64e5db462a55" providerId="ADAL" clId="{2E57CCF3-2D7C-4AF3-893C-51DC4A1CED98}" dt="2021-06-17T00:20:08.175" v="37" actId="207"/>
          <ac:spMkLst>
            <pc:docMk/>
            <pc:sldMk cId="0" sldId="388"/>
            <ac:spMk id="20494" creationId="{19FE70FE-7A69-4CF0-B394-ECD44216D3D9}"/>
          </ac:spMkLst>
        </pc:spChg>
        <pc:spChg chg="mod">
          <ac:chgData name="Jennifer Schneider" userId="4b6e43e8-44bc-4afc-a76c-64e5db462a55" providerId="ADAL" clId="{2E57CCF3-2D7C-4AF3-893C-51DC4A1CED98}" dt="2021-06-17T00:19:37.604" v="34" actId="207"/>
          <ac:spMkLst>
            <pc:docMk/>
            <pc:sldMk cId="0" sldId="388"/>
            <ac:spMk id="20495" creationId="{2786B814-B290-475F-815B-C1D46402F38C}"/>
          </ac:spMkLst>
        </pc:spChg>
        <pc:spChg chg="mod">
          <ac:chgData name="Jennifer Schneider" userId="4b6e43e8-44bc-4afc-a76c-64e5db462a55" providerId="ADAL" clId="{2E57CCF3-2D7C-4AF3-893C-51DC4A1CED98}" dt="2021-06-17T00:20:08.175" v="37" actId="207"/>
          <ac:spMkLst>
            <pc:docMk/>
            <pc:sldMk cId="0" sldId="388"/>
            <ac:spMk id="20497" creationId="{2E998E10-A9E7-4328-BC94-53C8182D09B2}"/>
          </ac:spMkLst>
        </pc:spChg>
        <pc:spChg chg="mod">
          <ac:chgData name="Jennifer Schneider" userId="4b6e43e8-44bc-4afc-a76c-64e5db462a55" providerId="ADAL" clId="{2E57CCF3-2D7C-4AF3-893C-51DC4A1CED98}" dt="2021-06-17T00:19:37.604" v="34" actId="207"/>
          <ac:spMkLst>
            <pc:docMk/>
            <pc:sldMk cId="0" sldId="388"/>
            <ac:spMk id="20498" creationId="{CAAA22A9-BE57-4D88-8229-CBB45ED65C38}"/>
          </ac:spMkLst>
        </pc:spChg>
        <pc:spChg chg="mod">
          <ac:chgData name="Jennifer Schneider" userId="4b6e43e8-44bc-4afc-a76c-64e5db462a55" providerId="ADAL" clId="{2E57CCF3-2D7C-4AF3-893C-51DC4A1CED98}" dt="2021-06-17T00:19:37.604" v="34" actId="207"/>
          <ac:spMkLst>
            <pc:docMk/>
            <pc:sldMk cId="0" sldId="388"/>
            <ac:spMk id="20499" creationId="{3B909920-BD9B-4959-8EAA-1C558868FE83}"/>
          </ac:spMkLst>
        </pc:spChg>
        <pc:spChg chg="mod">
          <ac:chgData name="Jennifer Schneider" userId="4b6e43e8-44bc-4afc-a76c-64e5db462a55" providerId="ADAL" clId="{2E57CCF3-2D7C-4AF3-893C-51DC4A1CED98}" dt="2021-06-17T00:20:08.175" v="37" actId="207"/>
          <ac:spMkLst>
            <pc:docMk/>
            <pc:sldMk cId="0" sldId="388"/>
            <ac:spMk id="20501" creationId="{20433EBE-7D43-4BC8-855C-9C669F7B0C04}"/>
          </ac:spMkLst>
        </pc:spChg>
        <pc:spChg chg="mod">
          <ac:chgData name="Jennifer Schneider" userId="4b6e43e8-44bc-4afc-a76c-64e5db462a55" providerId="ADAL" clId="{2E57CCF3-2D7C-4AF3-893C-51DC4A1CED98}" dt="2021-06-17T00:19:37.604" v="34" actId="207"/>
          <ac:spMkLst>
            <pc:docMk/>
            <pc:sldMk cId="0" sldId="388"/>
            <ac:spMk id="20503" creationId="{3F08EEBF-3F7A-419D-90D9-FB072BF0B2C7}"/>
          </ac:spMkLst>
        </pc:spChg>
        <pc:spChg chg="mod">
          <ac:chgData name="Jennifer Schneider" userId="4b6e43e8-44bc-4afc-a76c-64e5db462a55" providerId="ADAL" clId="{2E57CCF3-2D7C-4AF3-893C-51DC4A1CED98}" dt="2021-06-17T00:19:37.604" v="34" actId="207"/>
          <ac:spMkLst>
            <pc:docMk/>
            <pc:sldMk cId="0" sldId="388"/>
            <ac:spMk id="20504" creationId="{375B12C3-D05B-4E23-B50B-9345003AA1FE}"/>
          </ac:spMkLst>
        </pc:spChg>
        <pc:spChg chg="mod">
          <ac:chgData name="Jennifer Schneider" userId="4b6e43e8-44bc-4afc-a76c-64e5db462a55" providerId="ADAL" clId="{2E57CCF3-2D7C-4AF3-893C-51DC4A1CED98}" dt="2021-06-17T00:19:37.604" v="34" actId="207"/>
          <ac:spMkLst>
            <pc:docMk/>
            <pc:sldMk cId="0" sldId="388"/>
            <ac:spMk id="20507" creationId="{D6FBD05B-4807-4A67-A0B9-067EE467C59E}"/>
          </ac:spMkLst>
        </pc:spChg>
        <pc:spChg chg="mod">
          <ac:chgData name="Jennifer Schneider" userId="4b6e43e8-44bc-4afc-a76c-64e5db462a55" providerId="ADAL" clId="{2E57CCF3-2D7C-4AF3-893C-51DC4A1CED98}" dt="2021-06-17T00:20:08.175" v="37" actId="207"/>
          <ac:spMkLst>
            <pc:docMk/>
            <pc:sldMk cId="0" sldId="388"/>
            <ac:spMk id="20509" creationId="{1E1A8764-2035-4290-A3EC-E701E73E3532}"/>
          </ac:spMkLst>
        </pc:spChg>
        <pc:spChg chg="mod">
          <ac:chgData name="Jennifer Schneider" userId="4b6e43e8-44bc-4afc-a76c-64e5db462a55" providerId="ADAL" clId="{2E57CCF3-2D7C-4AF3-893C-51DC4A1CED98}" dt="2021-06-17T00:20:08.175" v="37" actId="207"/>
          <ac:spMkLst>
            <pc:docMk/>
            <pc:sldMk cId="0" sldId="388"/>
            <ac:spMk id="20510" creationId="{0B740FCB-393B-4F82-B151-667F7029B532}"/>
          </ac:spMkLst>
        </pc:spChg>
        <pc:spChg chg="mod">
          <ac:chgData name="Jennifer Schneider" userId="4b6e43e8-44bc-4afc-a76c-64e5db462a55" providerId="ADAL" clId="{2E57CCF3-2D7C-4AF3-893C-51DC4A1CED98}" dt="2021-06-17T00:19:37.604" v="34" actId="207"/>
          <ac:spMkLst>
            <pc:docMk/>
            <pc:sldMk cId="0" sldId="388"/>
            <ac:spMk id="20512" creationId="{06D0B5C7-7C82-4CE6-A91D-1076926C08C6}"/>
          </ac:spMkLst>
        </pc:spChg>
        <pc:spChg chg="mod">
          <ac:chgData name="Jennifer Schneider" userId="4b6e43e8-44bc-4afc-a76c-64e5db462a55" providerId="ADAL" clId="{2E57CCF3-2D7C-4AF3-893C-51DC4A1CED98}" dt="2021-06-17T00:19:37.604" v="34" actId="207"/>
          <ac:spMkLst>
            <pc:docMk/>
            <pc:sldMk cId="0" sldId="388"/>
            <ac:spMk id="20513" creationId="{51F84260-8DCA-472F-B314-D881361C8C9C}"/>
          </ac:spMkLst>
        </pc:spChg>
        <pc:spChg chg="mod">
          <ac:chgData name="Jennifer Schneider" userId="4b6e43e8-44bc-4afc-a76c-64e5db462a55" providerId="ADAL" clId="{2E57CCF3-2D7C-4AF3-893C-51DC4A1CED98}" dt="2021-06-17T00:17:37.271" v="22" actId="14100"/>
          <ac:spMkLst>
            <pc:docMk/>
            <pc:sldMk cId="0" sldId="388"/>
            <ac:spMk id="20514" creationId="{63589F16-8F56-442D-B719-CB9A7986C12F}"/>
          </ac:spMkLst>
        </pc:spChg>
        <pc:spChg chg="mod">
          <ac:chgData name="Jennifer Schneider" userId="4b6e43e8-44bc-4afc-a76c-64e5db462a55" providerId="ADAL" clId="{2E57CCF3-2D7C-4AF3-893C-51DC4A1CED98}" dt="2021-06-17T00:20:08.175" v="37" actId="207"/>
          <ac:spMkLst>
            <pc:docMk/>
            <pc:sldMk cId="0" sldId="388"/>
            <ac:spMk id="20515" creationId="{8409F749-28F2-4371-9B88-81B422BD3F87}"/>
          </ac:spMkLst>
        </pc:spChg>
        <pc:spChg chg="mod">
          <ac:chgData name="Jennifer Schneider" userId="4b6e43e8-44bc-4afc-a76c-64e5db462a55" providerId="ADAL" clId="{2E57CCF3-2D7C-4AF3-893C-51DC4A1CED98}" dt="2021-06-17T00:17:34.442" v="21" actId="14100"/>
          <ac:spMkLst>
            <pc:docMk/>
            <pc:sldMk cId="0" sldId="388"/>
            <ac:spMk id="20516" creationId="{F001B0C6-FFEE-4DC8-BA99-77073D63FD32}"/>
          </ac:spMkLst>
        </pc:spChg>
        <pc:spChg chg="mod">
          <ac:chgData name="Jennifer Schneider" userId="4b6e43e8-44bc-4afc-a76c-64e5db462a55" providerId="ADAL" clId="{2E57CCF3-2D7C-4AF3-893C-51DC4A1CED98}" dt="2021-06-17T00:20:08.175" v="37" actId="207"/>
          <ac:spMkLst>
            <pc:docMk/>
            <pc:sldMk cId="0" sldId="388"/>
            <ac:spMk id="20517" creationId="{4C3E1DD6-D45C-463F-B42A-CAD639AAA901}"/>
          </ac:spMkLst>
        </pc:spChg>
        <pc:spChg chg="mod">
          <ac:chgData name="Jennifer Schneider" userId="4b6e43e8-44bc-4afc-a76c-64e5db462a55" providerId="ADAL" clId="{2E57CCF3-2D7C-4AF3-893C-51DC4A1CED98}" dt="2021-06-17T00:20:08.175" v="37" actId="207"/>
          <ac:spMkLst>
            <pc:docMk/>
            <pc:sldMk cId="0" sldId="388"/>
            <ac:spMk id="20518" creationId="{6DE072F5-DD81-4F35-B35B-0073257E4B30}"/>
          </ac:spMkLst>
        </pc:spChg>
      </pc:sldChg>
      <pc:sldChg chg="addSp delSp modSp">
        <pc:chgData name="Jennifer Schneider" userId="4b6e43e8-44bc-4afc-a76c-64e5db462a55" providerId="ADAL" clId="{2E57CCF3-2D7C-4AF3-893C-51DC4A1CED98}" dt="2021-06-17T00:25:48.787" v="44"/>
        <pc:sldMkLst>
          <pc:docMk/>
          <pc:sldMk cId="0" sldId="389"/>
        </pc:sldMkLst>
        <pc:spChg chg="add del mod">
          <ac:chgData name="Jennifer Schneider" userId="4b6e43e8-44bc-4afc-a76c-64e5db462a55" providerId="ADAL" clId="{2E57CCF3-2D7C-4AF3-893C-51DC4A1CED98}" dt="2021-06-17T00:25:48.787" v="44"/>
          <ac:spMkLst>
            <pc:docMk/>
            <pc:sldMk cId="0" sldId="389"/>
            <ac:spMk id="2" creationId="{021A65ED-C07C-4CF0-8589-D8E775B66EC9}"/>
          </ac:spMkLst>
        </pc:spChg>
        <pc:spChg chg="add del mod">
          <ac:chgData name="Jennifer Schneider" userId="4b6e43e8-44bc-4afc-a76c-64e5db462a55" providerId="ADAL" clId="{2E57CCF3-2D7C-4AF3-893C-51DC4A1CED98}" dt="2021-06-17T00:25:48.787" v="44"/>
          <ac:spMkLst>
            <pc:docMk/>
            <pc:sldMk cId="0" sldId="389"/>
            <ac:spMk id="3" creationId="{7570D72D-16F6-4532-9E32-1BE0E4D75307}"/>
          </ac:spMkLst>
        </pc:spChg>
      </pc:sldChg>
    </pc:docChg>
  </pc:docChgLst>
  <pc:docChgLst>
    <pc:chgData name="Jennifer Schneider" userId="4b6e43e8-44bc-4afc-a76c-64e5db462a55" providerId="ADAL" clId="{3E5B24F4-A6FA-4450-B077-EFEFED047CBB}"/>
    <pc:docChg chg="delSld modSld">
      <pc:chgData name="Jennifer Schneider" userId="4b6e43e8-44bc-4afc-a76c-64e5db462a55" providerId="ADAL" clId="{3E5B24F4-A6FA-4450-B077-EFEFED047CBB}" dt="2021-06-17T16:19:25.512" v="128" actId="6549"/>
      <pc:docMkLst>
        <pc:docMk/>
      </pc:docMkLst>
      <pc:sldChg chg="modSp del">
        <pc:chgData name="Jennifer Schneider" userId="4b6e43e8-44bc-4afc-a76c-64e5db462a55" providerId="ADAL" clId="{3E5B24F4-A6FA-4450-B077-EFEFED047CBB}" dt="2021-06-17T16:18:27.444" v="42" actId="2696"/>
        <pc:sldMkLst>
          <pc:docMk/>
          <pc:sldMk cId="0" sldId="303"/>
        </pc:sldMkLst>
        <pc:spChg chg="mod">
          <ac:chgData name="Jennifer Schneider" userId="4b6e43e8-44bc-4afc-a76c-64e5db462a55" providerId="ADAL" clId="{3E5B24F4-A6FA-4450-B077-EFEFED047CBB}" dt="2021-06-17T16:16:43.581" v="41" actId="6549"/>
          <ac:spMkLst>
            <pc:docMk/>
            <pc:sldMk cId="0" sldId="303"/>
            <ac:spMk id="36867" creationId="{7677EFA1-F696-42FF-9D22-14DDA45738F0}"/>
          </ac:spMkLst>
        </pc:spChg>
      </pc:sldChg>
      <pc:sldChg chg="modSp">
        <pc:chgData name="Jennifer Schneider" userId="4b6e43e8-44bc-4afc-a76c-64e5db462a55" providerId="ADAL" clId="{3E5B24F4-A6FA-4450-B077-EFEFED047CBB}" dt="2021-06-17T16:19:25.512" v="128" actId="6549"/>
        <pc:sldMkLst>
          <pc:docMk/>
          <pc:sldMk cId="0" sldId="317"/>
        </pc:sldMkLst>
        <pc:spChg chg="mod">
          <ac:chgData name="Jennifer Schneider" userId="4b6e43e8-44bc-4afc-a76c-64e5db462a55" providerId="ADAL" clId="{3E5B24F4-A6FA-4450-B077-EFEFED047CBB}" dt="2021-06-17T16:19:25.512" v="128" actId="6549"/>
          <ac:spMkLst>
            <pc:docMk/>
            <pc:sldMk cId="0" sldId="317"/>
            <ac:spMk id="37891" creationId="{30AC9AFB-8CA6-48B3-B391-C72A9F18E741}"/>
          </ac:spMkLst>
        </pc:spChg>
      </pc:sldChg>
      <pc:sldChg chg="modSp">
        <pc:chgData name="Jennifer Schneider" userId="4b6e43e8-44bc-4afc-a76c-64e5db462a55" providerId="ADAL" clId="{3E5B24F4-A6FA-4450-B077-EFEFED047CBB}" dt="2021-06-17T16:16:20.518" v="4" actId="1036"/>
        <pc:sldMkLst>
          <pc:docMk/>
          <pc:sldMk cId="2562169878" sldId="387"/>
        </pc:sldMkLst>
        <pc:spChg chg="mod">
          <ac:chgData name="Jennifer Schneider" userId="4b6e43e8-44bc-4afc-a76c-64e5db462a55" providerId="ADAL" clId="{3E5B24F4-A6FA-4450-B077-EFEFED047CBB}" dt="2021-06-17T16:16:20.518" v="4" actId="1036"/>
          <ac:spMkLst>
            <pc:docMk/>
            <pc:sldMk cId="2562169878" sldId="387"/>
            <ac:spMk id="4" creationId="{00000000-0000-0000-0000-000000000000}"/>
          </ac:spMkLst>
        </pc:spChg>
        <pc:spChg chg="mod">
          <ac:chgData name="Jennifer Schneider" userId="4b6e43e8-44bc-4afc-a76c-64e5db462a55" providerId="ADAL" clId="{3E5B24F4-A6FA-4450-B077-EFEFED047CBB}" dt="2021-06-17T16:16:17.025" v="0" actId="6549"/>
          <ac:spMkLst>
            <pc:docMk/>
            <pc:sldMk cId="2562169878" sldId="387"/>
            <ac:spMk id="5" creationId="{00000000-0000-0000-0000-000000000000}"/>
          </ac:spMkLst>
        </pc:spChg>
      </pc:sldChg>
    </pc:docChg>
  </pc:docChgLst>
  <pc:docChgLst>
    <pc:chgData name="Cimone E Parker" userId="859cbcc5-687c-4834-81b3-33a276e11009" providerId="ADAL" clId="{892FE4EC-2ECD-4704-A67A-6CCCB5B35CBE}"/>
    <pc:docChg chg="undo custSel modSld">
      <pc:chgData name="Cimone E Parker" userId="859cbcc5-687c-4834-81b3-33a276e11009" providerId="ADAL" clId="{892FE4EC-2ECD-4704-A67A-6CCCB5B35CBE}" dt="2021-06-17T18:40:19.632" v="315" actId="207"/>
      <pc:docMkLst>
        <pc:docMk/>
      </pc:docMkLst>
      <pc:sldChg chg="modSp">
        <pc:chgData name="Cimone E Parker" userId="859cbcc5-687c-4834-81b3-33a276e11009" providerId="ADAL" clId="{892FE4EC-2ECD-4704-A67A-6CCCB5B35CBE}" dt="2021-06-17T18:38:12.280" v="309" actId="12"/>
        <pc:sldMkLst>
          <pc:docMk/>
          <pc:sldMk cId="0" sldId="258"/>
        </pc:sldMkLst>
        <pc:spChg chg="mod">
          <ac:chgData name="Cimone E Parker" userId="859cbcc5-687c-4834-81b3-33a276e11009" providerId="ADAL" clId="{892FE4EC-2ECD-4704-A67A-6CCCB5B35CBE}" dt="2021-06-17T18:38:12.280" v="309" actId="12"/>
          <ac:spMkLst>
            <pc:docMk/>
            <pc:sldMk cId="0" sldId="258"/>
            <ac:spMk id="9219" creationId="{894E411D-4002-4FC1-B1C0-B06E7F76F360}"/>
          </ac:spMkLst>
        </pc:spChg>
      </pc:sldChg>
      <pc:sldChg chg="modSp">
        <pc:chgData name="Cimone E Parker" userId="859cbcc5-687c-4834-81b3-33a276e11009" providerId="ADAL" clId="{892FE4EC-2ECD-4704-A67A-6CCCB5B35CBE}" dt="2021-06-17T18:32:02.520" v="271" actId="14"/>
        <pc:sldMkLst>
          <pc:docMk/>
          <pc:sldMk cId="1770124724" sldId="261"/>
        </pc:sldMkLst>
        <pc:spChg chg="mod">
          <ac:chgData name="Cimone E Parker" userId="859cbcc5-687c-4834-81b3-33a276e11009" providerId="ADAL" clId="{892FE4EC-2ECD-4704-A67A-6CCCB5B35CBE}" dt="2021-06-17T18:32:02.520" v="271" actId="14"/>
          <ac:spMkLst>
            <pc:docMk/>
            <pc:sldMk cId="1770124724" sldId="261"/>
            <ac:spMk id="7" creationId="{00000000-0000-0000-0000-000000000000}"/>
          </ac:spMkLst>
        </pc:spChg>
      </pc:sldChg>
      <pc:sldChg chg="modSp">
        <pc:chgData name="Cimone E Parker" userId="859cbcc5-687c-4834-81b3-33a276e11009" providerId="ADAL" clId="{892FE4EC-2ECD-4704-A67A-6CCCB5B35CBE}" dt="2021-06-17T18:33:51.888" v="282" actId="6549"/>
        <pc:sldMkLst>
          <pc:docMk/>
          <pc:sldMk cId="0" sldId="281"/>
        </pc:sldMkLst>
        <pc:spChg chg="mod">
          <ac:chgData name="Cimone E Parker" userId="859cbcc5-687c-4834-81b3-33a276e11009" providerId="ADAL" clId="{892FE4EC-2ECD-4704-A67A-6CCCB5B35CBE}" dt="2021-06-17T18:33:51.888" v="282" actId="6549"/>
          <ac:spMkLst>
            <pc:docMk/>
            <pc:sldMk cId="0" sldId="281"/>
            <ac:spMk id="22531" creationId="{4C50E149-F6F8-43BE-9DE4-0B04F4CB02AD}"/>
          </ac:spMkLst>
        </pc:spChg>
      </pc:sldChg>
      <pc:sldChg chg="modSp">
        <pc:chgData name="Cimone E Parker" userId="859cbcc5-687c-4834-81b3-33a276e11009" providerId="ADAL" clId="{892FE4EC-2ECD-4704-A67A-6CCCB5B35CBE}" dt="2021-06-17T18:38:47.864" v="313" actId="20577"/>
        <pc:sldMkLst>
          <pc:docMk/>
          <pc:sldMk cId="0" sldId="292"/>
        </pc:sldMkLst>
        <pc:spChg chg="mod">
          <ac:chgData name="Cimone E Parker" userId="859cbcc5-687c-4834-81b3-33a276e11009" providerId="ADAL" clId="{892FE4EC-2ECD-4704-A67A-6CCCB5B35CBE}" dt="2021-06-17T18:38:47.864" v="313" actId="20577"/>
          <ac:spMkLst>
            <pc:docMk/>
            <pc:sldMk cId="0" sldId="292"/>
            <ac:spMk id="10243" creationId="{2FD447E7-6C46-4EDB-A449-47DF21079813}"/>
          </ac:spMkLst>
        </pc:spChg>
      </pc:sldChg>
      <pc:sldChg chg="modSp">
        <pc:chgData name="Cimone E Parker" userId="859cbcc5-687c-4834-81b3-33a276e11009" providerId="ADAL" clId="{892FE4EC-2ECD-4704-A67A-6CCCB5B35CBE}" dt="2021-06-17T18:40:19.632" v="315" actId="207"/>
        <pc:sldMkLst>
          <pc:docMk/>
          <pc:sldMk cId="0" sldId="296"/>
        </pc:sldMkLst>
        <pc:spChg chg="mod">
          <ac:chgData name="Cimone E Parker" userId="859cbcc5-687c-4834-81b3-33a276e11009" providerId="ADAL" clId="{892FE4EC-2ECD-4704-A67A-6CCCB5B35CBE}" dt="2021-06-17T18:40:19.632" v="315" actId="207"/>
          <ac:spMkLst>
            <pc:docMk/>
            <pc:sldMk cId="0" sldId="296"/>
            <ac:spMk id="17411" creationId="{29A0415A-A0D8-4079-B827-D538CA60A4CF}"/>
          </ac:spMkLst>
        </pc:spChg>
      </pc:sldChg>
      <pc:sldChg chg="modSp">
        <pc:chgData name="Cimone E Parker" userId="859cbcc5-687c-4834-81b3-33a276e11009" providerId="ADAL" clId="{892FE4EC-2ECD-4704-A67A-6CCCB5B35CBE}" dt="2021-06-17T18:35:06.995" v="304" actId="1076"/>
        <pc:sldMkLst>
          <pc:docMk/>
          <pc:sldMk cId="0" sldId="299"/>
        </pc:sldMkLst>
        <pc:spChg chg="mod">
          <ac:chgData name="Cimone E Parker" userId="859cbcc5-687c-4834-81b3-33a276e11009" providerId="ADAL" clId="{892FE4EC-2ECD-4704-A67A-6CCCB5B35CBE}" dt="2021-06-17T18:35:06.995" v="304" actId="1076"/>
          <ac:spMkLst>
            <pc:docMk/>
            <pc:sldMk cId="0" sldId="299"/>
            <ac:spMk id="28675" creationId="{2E0287FD-B235-44FD-9B24-837B0AA28E23}"/>
          </ac:spMkLst>
        </pc:spChg>
      </pc:sldChg>
      <pc:sldChg chg="modSp">
        <pc:chgData name="Cimone E Parker" userId="859cbcc5-687c-4834-81b3-33a276e11009" providerId="ADAL" clId="{892FE4EC-2ECD-4704-A67A-6CCCB5B35CBE}" dt="2021-06-17T18:35:18.624" v="305" actId="15"/>
        <pc:sldMkLst>
          <pc:docMk/>
          <pc:sldMk cId="0" sldId="300"/>
        </pc:sldMkLst>
        <pc:spChg chg="mod">
          <ac:chgData name="Cimone E Parker" userId="859cbcc5-687c-4834-81b3-33a276e11009" providerId="ADAL" clId="{892FE4EC-2ECD-4704-A67A-6CCCB5B35CBE}" dt="2021-06-17T18:35:18.624" v="305" actId="15"/>
          <ac:spMkLst>
            <pc:docMk/>
            <pc:sldMk cId="0" sldId="300"/>
            <ac:spMk id="29699" creationId="{34283857-6EA7-4765-ACE8-62CB43BDFB17}"/>
          </ac:spMkLst>
        </pc:spChg>
      </pc:sldChg>
      <pc:sldChg chg="modSp">
        <pc:chgData name="Cimone E Parker" userId="859cbcc5-687c-4834-81b3-33a276e11009" providerId="ADAL" clId="{892FE4EC-2ECD-4704-A67A-6CCCB5B35CBE}" dt="2021-06-17T18:35:25.627" v="306" actId="15"/>
        <pc:sldMkLst>
          <pc:docMk/>
          <pc:sldMk cId="0" sldId="301"/>
        </pc:sldMkLst>
        <pc:spChg chg="mod">
          <ac:chgData name="Cimone E Parker" userId="859cbcc5-687c-4834-81b3-33a276e11009" providerId="ADAL" clId="{892FE4EC-2ECD-4704-A67A-6CCCB5B35CBE}" dt="2021-06-17T18:35:25.627" v="306" actId="15"/>
          <ac:spMkLst>
            <pc:docMk/>
            <pc:sldMk cId="0" sldId="301"/>
            <ac:spMk id="30723" creationId="{5666962E-3C4F-4DFA-B30D-EC803A0AE55F}"/>
          </ac:spMkLst>
        </pc:spChg>
      </pc:sldChg>
      <pc:sldChg chg="modSp">
        <pc:chgData name="Cimone E Parker" userId="859cbcc5-687c-4834-81b3-33a276e11009" providerId="ADAL" clId="{892FE4EC-2ECD-4704-A67A-6CCCB5B35CBE}" dt="2021-06-17T18:35:34.986" v="307" actId="15"/>
        <pc:sldMkLst>
          <pc:docMk/>
          <pc:sldMk cId="0" sldId="302"/>
        </pc:sldMkLst>
        <pc:spChg chg="mod">
          <ac:chgData name="Cimone E Parker" userId="859cbcc5-687c-4834-81b3-33a276e11009" providerId="ADAL" clId="{892FE4EC-2ECD-4704-A67A-6CCCB5B35CBE}" dt="2021-06-17T18:35:34.986" v="307" actId="15"/>
          <ac:spMkLst>
            <pc:docMk/>
            <pc:sldMk cId="0" sldId="302"/>
            <ac:spMk id="31747" creationId="{D8792CD8-D85C-452F-B1FC-4D84CBDF99B6}"/>
          </ac:spMkLst>
        </pc:spChg>
      </pc:sldChg>
      <pc:sldChg chg="modSp">
        <pc:chgData name="Cimone E Parker" userId="859cbcc5-687c-4834-81b3-33a276e11009" providerId="ADAL" clId="{892FE4EC-2ECD-4704-A67A-6CCCB5B35CBE}" dt="2021-06-17T18:32:42.055" v="279" actId="6549"/>
        <pc:sldMkLst>
          <pc:docMk/>
          <pc:sldMk cId="0" sldId="323"/>
        </pc:sldMkLst>
        <pc:spChg chg="mod">
          <ac:chgData name="Cimone E Parker" userId="859cbcc5-687c-4834-81b3-33a276e11009" providerId="ADAL" clId="{892FE4EC-2ECD-4704-A67A-6CCCB5B35CBE}" dt="2021-06-17T18:32:42.055" v="279" actId="6549"/>
          <ac:spMkLst>
            <pc:docMk/>
            <pc:sldMk cId="0" sldId="323"/>
            <ac:spMk id="14339" creationId="{651721B8-6551-4A2E-872E-1B9C0D9E3498}"/>
          </ac:spMkLst>
        </pc:spChg>
      </pc:sldChg>
      <pc:sldChg chg="modSp">
        <pc:chgData name="Cimone E Parker" userId="859cbcc5-687c-4834-81b3-33a276e11009" providerId="ADAL" clId="{892FE4EC-2ECD-4704-A67A-6CCCB5B35CBE}" dt="2021-06-17T18:30:20.455" v="226" actId="14"/>
        <pc:sldMkLst>
          <pc:docMk/>
          <pc:sldMk cId="0" sldId="349"/>
        </pc:sldMkLst>
        <pc:spChg chg="mod">
          <ac:chgData name="Cimone E Parker" userId="859cbcc5-687c-4834-81b3-33a276e11009" providerId="ADAL" clId="{892FE4EC-2ECD-4704-A67A-6CCCB5B35CBE}" dt="2021-06-17T18:30:20.455" v="226" actId="14"/>
          <ac:spMkLst>
            <pc:docMk/>
            <pc:sldMk cId="0" sldId="349"/>
            <ac:spMk id="8195" creationId="{9395B522-3846-400B-8B45-F1A2222991A4}"/>
          </ac:spMkLst>
        </pc:spChg>
      </pc:sldChg>
      <pc:sldChg chg="delSp">
        <pc:chgData name="Cimone E Parker" userId="859cbcc5-687c-4834-81b3-33a276e11009" providerId="ADAL" clId="{892FE4EC-2ECD-4704-A67A-6CCCB5B35CBE}" dt="2021-06-17T18:36:46.392" v="308" actId="478"/>
        <pc:sldMkLst>
          <pc:docMk/>
          <pc:sldMk cId="0" sldId="369"/>
        </pc:sldMkLst>
        <pc:spChg chg="del">
          <ac:chgData name="Cimone E Parker" userId="859cbcc5-687c-4834-81b3-33a276e11009" providerId="ADAL" clId="{892FE4EC-2ECD-4704-A67A-6CCCB5B35CBE}" dt="2021-06-17T18:36:46.392" v="308" actId="478"/>
          <ac:spMkLst>
            <pc:docMk/>
            <pc:sldMk cId="0" sldId="369"/>
            <ac:spMk id="3" creationId="{9E51575B-E911-4AB1-B539-F2BADB6A4E52}"/>
          </ac:spMkLst>
        </pc:spChg>
      </pc:sldChg>
      <pc:sldChg chg="addSp delSp modSp">
        <pc:chgData name="Cimone E Parker" userId="859cbcc5-687c-4834-81b3-33a276e11009" providerId="ADAL" clId="{892FE4EC-2ECD-4704-A67A-6CCCB5B35CBE}" dt="2021-06-17T18:31:45.820" v="269" actId="14"/>
        <pc:sldMkLst>
          <pc:docMk/>
          <pc:sldMk cId="0" sldId="376"/>
        </pc:sldMkLst>
        <pc:spChg chg="mod">
          <ac:chgData name="Cimone E Parker" userId="859cbcc5-687c-4834-81b3-33a276e11009" providerId="ADAL" clId="{892FE4EC-2ECD-4704-A67A-6CCCB5B35CBE}" dt="2021-06-17T18:31:45.820" v="269" actId="14"/>
          <ac:spMkLst>
            <pc:docMk/>
            <pc:sldMk cId="0" sldId="376"/>
            <ac:spMk id="6147" creationId="{B4F67053-2CF2-48D2-81B4-855FE5E3C63D}"/>
          </ac:spMkLst>
        </pc:spChg>
        <pc:picChg chg="add del">
          <ac:chgData name="Cimone E Parker" userId="859cbcc5-687c-4834-81b3-33a276e11009" providerId="ADAL" clId="{892FE4EC-2ECD-4704-A67A-6CCCB5B35CBE}" dt="2021-06-17T18:31:19.481" v="244"/>
          <ac:picMkLst>
            <pc:docMk/>
            <pc:sldMk cId="0" sldId="376"/>
            <ac:picMk id="2" creationId="{0AE0B9AB-DAF8-4A4D-B8A8-CAA1105E9F4D}"/>
          </ac:picMkLst>
        </pc:picChg>
      </pc:sldChg>
      <pc:sldChg chg="delSp modSp">
        <pc:chgData name="Cimone E Parker" userId="859cbcc5-687c-4834-81b3-33a276e11009" providerId="ADAL" clId="{892FE4EC-2ECD-4704-A67A-6CCCB5B35CBE}" dt="2021-06-17T18:00:39.080" v="3" actId="14100"/>
        <pc:sldMkLst>
          <pc:docMk/>
          <pc:sldMk cId="2562169878" sldId="387"/>
        </pc:sldMkLst>
        <pc:spChg chg="mod">
          <ac:chgData name="Cimone E Parker" userId="859cbcc5-687c-4834-81b3-33a276e11009" providerId="ADAL" clId="{892FE4EC-2ECD-4704-A67A-6CCCB5B35CBE}" dt="2021-06-17T18:00:39.080" v="3" actId="14100"/>
          <ac:spMkLst>
            <pc:docMk/>
            <pc:sldMk cId="2562169878" sldId="387"/>
            <ac:spMk id="4" creationId="{00000000-0000-0000-0000-000000000000}"/>
          </ac:spMkLst>
        </pc:spChg>
        <pc:spChg chg="del">
          <ac:chgData name="Cimone E Parker" userId="859cbcc5-687c-4834-81b3-33a276e11009" providerId="ADAL" clId="{892FE4EC-2ECD-4704-A67A-6CCCB5B35CBE}" dt="2021-06-17T18:00:19.921" v="0" actId="478"/>
          <ac:spMkLst>
            <pc:docMk/>
            <pc:sldMk cId="2562169878" sldId="387"/>
            <ac:spMk id="5" creationId="{00000000-0000-0000-0000-000000000000}"/>
          </ac:spMkLst>
        </pc:spChg>
      </pc:sldChg>
      <pc:sldChg chg="modSp">
        <pc:chgData name="Cimone E Parker" userId="859cbcc5-687c-4834-81b3-33a276e11009" providerId="ADAL" clId="{892FE4EC-2ECD-4704-A67A-6CCCB5B35CBE}" dt="2021-06-17T18:30:43.384" v="234" actId="14"/>
        <pc:sldMkLst>
          <pc:docMk/>
          <pc:sldMk cId="0" sldId="389"/>
        </pc:sldMkLst>
        <pc:spChg chg="mod">
          <ac:chgData name="Cimone E Parker" userId="859cbcc5-687c-4834-81b3-33a276e11009" providerId="ADAL" clId="{892FE4EC-2ECD-4704-A67A-6CCCB5B35CBE}" dt="2021-06-17T18:30:43.384" v="234" actId="14"/>
          <ac:spMkLst>
            <pc:docMk/>
            <pc:sldMk cId="0" sldId="389"/>
            <ac:spMk id="7171" creationId="{8770F80D-6B6F-40AE-BCCE-ABDF5910871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29906-987D-4202-9C6A-5891CE63F084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8019F84B-9854-4502-B5D2-3540E42A5075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Question</a:t>
          </a:r>
        </a:p>
      </dgm:t>
    </dgm:pt>
    <dgm:pt modelId="{58631AE8-322C-4DDA-B02C-A707AB8BAB08}" type="parTrans" cxnId="{BF5490BA-CE70-4DB3-82AC-E949A98983F9}">
      <dgm:prSet/>
      <dgm:spPr/>
      <dgm:t>
        <a:bodyPr/>
        <a:lstStyle/>
        <a:p>
          <a:endParaRPr lang="en-US"/>
        </a:p>
      </dgm:t>
    </dgm:pt>
    <dgm:pt modelId="{6200561C-D3A0-4B82-957E-8F88050E7C23}" type="sibTrans" cxnId="{BF5490BA-CE70-4DB3-82AC-E949A98983F9}">
      <dgm:prSet/>
      <dgm:spPr/>
      <dgm:t>
        <a:bodyPr/>
        <a:lstStyle/>
        <a:p>
          <a:endParaRPr lang="en-US"/>
        </a:p>
      </dgm:t>
    </dgm:pt>
    <dgm:pt modelId="{6E366A35-D777-4569-94A3-7DE87A312E2A}">
      <dgm:prSet phldrT="[Text]"/>
      <dgm:spPr/>
      <dgm:t>
        <a:bodyPr/>
        <a:lstStyle/>
        <a:p>
          <a:r>
            <a:rPr lang="en-US" dirty="0"/>
            <a:t>Background</a:t>
          </a:r>
        </a:p>
      </dgm:t>
    </dgm:pt>
    <dgm:pt modelId="{44DF415E-85FF-4950-832B-EF249002B582}" type="parTrans" cxnId="{2E1FCB12-C946-4EDB-A248-3338345A561D}">
      <dgm:prSet/>
      <dgm:spPr/>
      <dgm:t>
        <a:bodyPr/>
        <a:lstStyle/>
        <a:p>
          <a:endParaRPr lang="en-US"/>
        </a:p>
      </dgm:t>
    </dgm:pt>
    <dgm:pt modelId="{AA528D7E-5C6D-4232-BB3C-31181F896771}" type="sibTrans" cxnId="{2E1FCB12-C946-4EDB-A248-3338345A561D}">
      <dgm:prSet/>
      <dgm:spPr/>
      <dgm:t>
        <a:bodyPr/>
        <a:lstStyle/>
        <a:p>
          <a:endParaRPr lang="en-US"/>
        </a:p>
      </dgm:t>
    </dgm:pt>
    <dgm:pt modelId="{18B1BA06-B85F-454A-8F3F-35DECBCD653E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BD5795E7-010A-46EC-BFCB-5093C6A73241}" type="parTrans" cxnId="{FA0E1795-EB8C-496D-96AA-8976ED6CF709}">
      <dgm:prSet/>
      <dgm:spPr/>
      <dgm:t>
        <a:bodyPr/>
        <a:lstStyle/>
        <a:p>
          <a:endParaRPr lang="en-US"/>
        </a:p>
      </dgm:t>
    </dgm:pt>
    <dgm:pt modelId="{672D7960-D705-4A94-A987-2FF805639EDB}" type="sibTrans" cxnId="{FA0E1795-EB8C-496D-96AA-8976ED6CF709}">
      <dgm:prSet/>
      <dgm:spPr/>
      <dgm:t>
        <a:bodyPr/>
        <a:lstStyle/>
        <a:p>
          <a:endParaRPr lang="en-US"/>
        </a:p>
      </dgm:t>
    </dgm:pt>
    <dgm:pt modelId="{ABF5EF3F-0989-4B72-A498-045089185A04}">
      <dgm:prSet phldrT="[Text]"/>
      <dgm:spPr/>
      <dgm:t>
        <a:bodyPr/>
        <a:lstStyle/>
        <a:p>
          <a:r>
            <a:rPr lang="en-US" dirty="0"/>
            <a:t>Subjects</a:t>
          </a:r>
        </a:p>
      </dgm:t>
    </dgm:pt>
    <dgm:pt modelId="{61ACE004-356D-4743-B245-3C426BB18953}" type="parTrans" cxnId="{8566E52F-AB2B-4746-BA87-5BCD3DA33E35}">
      <dgm:prSet/>
      <dgm:spPr/>
      <dgm:t>
        <a:bodyPr/>
        <a:lstStyle/>
        <a:p>
          <a:endParaRPr lang="en-US"/>
        </a:p>
      </dgm:t>
    </dgm:pt>
    <dgm:pt modelId="{083A23D1-F46B-4246-8A8B-F0365ED04B5F}" type="sibTrans" cxnId="{8566E52F-AB2B-4746-BA87-5BCD3DA33E35}">
      <dgm:prSet/>
      <dgm:spPr/>
      <dgm:t>
        <a:bodyPr/>
        <a:lstStyle/>
        <a:p>
          <a:endParaRPr lang="en-US"/>
        </a:p>
      </dgm:t>
    </dgm:pt>
    <dgm:pt modelId="{2FF778D3-B52A-45FA-9F7C-F5302DA41086}">
      <dgm:prSet phldrT="[Text]"/>
      <dgm:spPr/>
      <dgm:t>
        <a:bodyPr/>
        <a:lstStyle/>
        <a:p>
          <a:r>
            <a:rPr lang="en-US" dirty="0"/>
            <a:t>Variables</a:t>
          </a:r>
        </a:p>
      </dgm:t>
    </dgm:pt>
    <dgm:pt modelId="{C6EE4A8F-E51C-4058-B649-A86724F8D368}" type="parTrans" cxnId="{E9F9D34B-CD40-41E5-91E3-8271FBCAE3F1}">
      <dgm:prSet/>
      <dgm:spPr/>
      <dgm:t>
        <a:bodyPr/>
        <a:lstStyle/>
        <a:p>
          <a:endParaRPr lang="en-US"/>
        </a:p>
      </dgm:t>
    </dgm:pt>
    <dgm:pt modelId="{5F7EE8E4-C72A-4377-81F4-61AFB512D2BE}" type="sibTrans" cxnId="{E9F9D34B-CD40-41E5-91E3-8271FBCAE3F1}">
      <dgm:prSet/>
      <dgm:spPr/>
      <dgm:t>
        <a:bodyPr/>
        <a:lstStyle/>
        <a:p>
          <a:endParaRPr lang="en-US"/>
        </a:p>
      </dgm:t>
    </dgm:pt>
    <dgm:pt modelId="{BE3757FA-5F64-4387-A2C4-D5FB3FD1EB62}">
      <dgm:prSet phldrT="[Text]"/>
      <dgm:spPr/>
      <dgm:t>
        <a:bodyPr/>
        <a:lstStyle/>
        <a:p>
          <a:r>
            <a:rPr lang="en-US" dirty="0"/>
            <a:t>Analysis</a:t>
          </a:r>
        </a:p>
      </dgm:t>
    </dgm:pt>
    <dgm:pt modelId="{FA9DBE70-503E-4F56-97DC-FFEAC6455CFF}" type="parTrans" cxnId="{6FDFC322-F803-41C7-B818-E2D301AC5213}">
      <dgm:prSet/>
      <dgm:spPr/>
      <dgm:t>
        <a:bodyPr/>
        <a:lstStyle/>
        <a:p>
          <a:endParaRPr lang="en-US"/>
        </a:p>
      </dgm:t>
    </dgm:pt>
    <dgm:pt modelId="{9A75F505-A9A5-4F2F-A55C-FEFE38991617}" type="sibTrans" cxnId="{6FDFC322-F803-41C7-B818-E2D301AC5213}">
      <dgm:prSet/>
      <dgm:spPr/>
      <dgm:t>
        <a:bodyPr/>
        <a:lstStyle/>
        <a:p>
          <a:endParaRPr lang="en-US"/>
        </a:p>
      </dgm:t>
    </dgm:pt>
    <dgm:pt modelId="{C1218771-52B9-4FBE-A940-867899DA7861}" type="pres">
      <dgm:prSet presAssocID="{4A329906-987D-4202-9C6A-5891CE63F084}" presName="Name0" presStyleCnt="0">
        <dgm:presLayoutVars>
          <dgm:dir/>
          <dgm:resizeHandles val="exact"/>
        </dgm:presLayoutVars>
      </dgm:prSet>
      <dgm:spPr/>
    </dgm:pt>
    <dgm:pt modelId="{618F2729-FC5F-4B15-A68C-6048C4F91B7A}" type="pres">
      <dgm:prSet presAssocID="{4A329906-987D-4202-9C6A-5891CE63F084}" presName="fgShape" presStyleLbl="fgShp" presStyleIdx="0" presStyleCnt="1"/>
      <dgm:spPr>
        <a:prstGeom prst="stripedRightArrow">
          <a:avLst/>
        </a:prstGeom>
      </dgm:spPr>
    </dgm:pt>
    <dgm:pt modelId="{97124F39-1DB1-4BB4-9B23-A435A62C1916}" type="pres">
      <dgm:prSet presAssocID="{4A329906-987D-4202-9C6A-5891CE63F084}" presName="linComp" presStyleCnt="0"/>
      <dgm:spPr/>
    </dgm:pt>
    <dgm:pt modelId="{8C5A8816-B872-4388-B840-0A4C7C6F9A25}" type="pres">
      <dgm:prSet presAssocID="{8019F84B-9854-4502-B5D2-3540E42A5075}" presName="compNode" presStyleCnt="0"/>
      <dgm:spPr/>
    </dgm:pt>
    <dgm:pt modelId="{02116F44-3F43-4F57-9BC3-520E15321FBA}" type="pres">
      <dgm:prSet presAssocID="{8019F84B-9854-4502-B5D2-3540E42A5075}" presName="bkgdShape" presStyleLbl="node1" presStyleIdx="0" presStyleCnt="6"/>
      <dgm:spPr/>
    </dgm:pt>
    <dgm:pt modelId="{64B95EDC-3E6E-4124-8570-4BE03901281C}" type="pres">
      <dgm:prSet presAssocID="{8019F84B-9854-4502-B5D2-3540E42A5075}" presName="nodeTx" presStyleLbl="node1" presStyleIdx="0" presStyleCnt="6">
        <dgm:presLayoutVars>
          <dgm:bulletEnabled val="1"/>
        </dgm:presLayoutVars>
      </dgm:prSet>
      <dgm:spPr/>
    </dgm:pt>
    <dgm:pt modelId="{60D57007-0A4A-40C4-B27A-78FD8A949402}" type="pres">
      <dgm:prSet presAssocID="{8019F84B-9854-4502-B5D2-3540E42A5075}" presName="invisiNode" presStyleLbl="node1" presStyleIdx="0" presStyleCnt="6"/>
      <dgm:spPr/>
    </dgm:pt>
    <dgm:pt modelId="{D10319AC-C820-46C1-9DB8-4D9B94660A0E}" type="pres">
      <dgm:prSet presAssocID="{8019F84B-9854-4502-B5D2-3540E42A5075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0049CE4-2CB1-4456-A8E8-2FAFEF14353C}" type="pres">
      <dgm:prSet presAssocID="{6200561C-D3A0-4B82-957E-8F88050E7C23}" presName="sibTrans" presStyleLbl="sibTrans2D1" presStyleIdx="0" presStyleCnt="0"/>
      <dgm:spPr/>
    </dgm:pt>
    <dgm:pt modelId="{19BB5984-287E-4703-81FD-47CCF50943C3}" type="pres">
      <dgm:prSet presAssocID="{6E366A35-D777-4569-94A3-7DE87A312E2A}" presName="compNode" presStyleCnt="0"/>
      <dgm:spPr/>
    </dgm:pt>
    <dgm:pt modelId="{A55625AF-00D9-47BF-9910-6270C0B3356E}" type="pres">
      <dgm:prSet presAssocID="{6E366A35-D777-4569-94A3-7DE87A312E2A}" presName="bkgdShape" presStyleLbl="node1" presStyleIdx="1" presStyleCnt="6"/>
      <dgm:spPr/>
    </dgm:pt>
    <dgm:pt modelId="{30E8A94A-CB35-47CE-BC74-940CA7A8674B}" type="pres">
      <dgm:prSet presAssocID="{6E366A35-D777-4569-94A3-7DE87A312E2A}" presName="nodeTx" presStyleLbl="node1" presStyleIdx="1" presStyleCnt="6">
        <dgm:presLayoutVars>
          <dgm:bulletEnabled val="1"/>
        </dgm:presLayoutVars>
      </dgm:prSet>
      <dgm:spPr/>
    </dgm:pt>
    <dgm:pt modelId="{EF536F27-1F19-4D3F-8E46-3CA1F0422650}" type="pres">
      <dgm:prSet presAssocID="{6E366A35-D777-4569-94A3-7DE87A312E2A}" presName="invisiNode" presStyleLbl="node1" presStyleIdx="1" presStyleCnt="6"/>
      <dgm:spPr/>
    </dgm:pt>
    <dgm:pt modelId="{ECC45B16-98B3-4D4D-A59B-F050322C98CD}" type="pres">
      <dgm:prSet presAssocID="{6E366A35-D777-4569-94A3-7DE87A312E2A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E5840B3-1F24-4A0D-BF70-CA8E904230D8}" type="pres">
      <dgm:prSet presAssocID="{AA528D7E-5C6D-4232-BB3C-31181F896771}" presName="sibTrans" presStyleLbl="sibTrans2D1" presStyleIdx="0" presStyleCnt="0"/>
      <dgm:spPr/>
    </dgm:pt>
    <dgm:pt modelId="{78EB021B-9648-4601-A8D2-416A81C6B530}" type="pres">
      <dgm:prSet presAssocID="{18B1BA06-B85F-454A-8F3F-35DECBCD653E}" presName="compNode" presStyleCnt="0"/>
      <dgm:spPr/>
    </dgm:pt>
    <dgm:pt modelId="{66214CC5-238A-46F4-9519-BC2F70BAF9A9}" type="pres">
      <dgm:prSet presAssocID="{18B1BA06-B85F-454A-8F3F-35DECBCD653E}" presName="bkgdShape" presStyleLbl="node1" presStyleIdx="2" presStyleCnt="6"/>
      <dgm:spPr/>
    </dgm:pt>
    <dgm:pt modelId="{AEEBDE5C-4D36-4963-9978-C600F14D8B4F}" type="pres">
      <dgm:prSet presAssocID="{18B1BA06-B85F-454A-8F3F-35DECBCD653E}" presName="nodeTx" presStyleLbl="node1" presStyleIdx="2" presStyleCnt="6">
        <dgm:presLayoutVars>
          <dgm:bulletEnabled val="1"/>
        </dgm:presLayoutVars>
      </dgm:prSet>
      <dgm:spPr/>
    </dgm:pt>
    <dgm:pt modelId="{C9C5BA86-9577-4D96-9171-FC27D28CD9AE}" type="pres">
      <dgm:prSet presAssocID="{18B1BA06-B85F-454A-8F3F-35DECBCD653E}" presName="invisiNode" presStyleLbl="node1" presStyleIdx="2" presStyleCnt="6"/>
      <dgm:spPr/>
    </dgm:pt>
    <dgm:pt modelId="{5ED68816-63EE-46CA-8A14-590349E9E3C7}" type="pres">
      <dgm:prSet presAssocID="{18B1BA06-B85F-454A-8F3F-35DECBCD653E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8693C462-E12B-496E-91FF-0E02900BCF56}" type="pres">
      <dgm:prSet presAssocID="{672D7960-D705-4A94-A987-2FF805639EDB}" presName="sibTrans" presStyleLbl="sibTrans2D1" presStyleIdx="0" presStyleCnt="0"/>
      <dgm:spPr/>
    </dgm:pt>
    <dgm:pt modelId="{6A6094FD-6EF6-401B-880B-0262282D76FC}" type="pres">
      <dgm:prSet presAssocID="{ABF5EF3F-0989-4B72-A498-045089185A04}" presName="compNode" presStyleCnt="0"/>
      <dgm:spPr/>
    </dgm:pt>
    <dgm:pt modelId="{DA87DC2A-431C-4299-B17F-482F1CF2B5FD}" type="pres">
      <dgm:prSet presAssocID="{ABF5EF3F-0989-4B72-A498-045089185A04}" presName="bkgdShape" presStyleLbl="node1" presStyleIdx="3" presStyleCnt="6"/>
      <dgm:spPr/>
    </dgm:pt>
    <dgm:pt modelId="{5DEC7288-9BF5-4F48-A934-98545F51AB0C}" type="pres">
      <dgm:prSet presAssocID="{ABF5EF3F-0989-4B72-A498-045089185A04}" presName="nodeTx" presStyleLbl="node1" presStyleIdx="3" presStyleCnt="6">
        <dgm:presLayoutVars>
          <dgm:bulletEnabled val="1"/>
        </dgm:presLayoutVars>
      </dgm:prSet>
      <dgm:spPr/>
    </dgm:pt>
    <dgm:pt modelId="{B7392C22-EA16-4F2A-95D1-47CBF7C9EBEF}" type="pres">
      <dgm:prSet presAssocID="{ABF5EF3F-0989-4B72-A498-045089185A04}" presName="invisiNode" presStyleLbl="node1" presStyleIdx="3" presStyleCnt="6"/>
      <dgm:spPr/>
    </dgm:pt>
    <dgm:pt modelId="{442C11C7-F84E-4A5F-86BD-3B9AFF3664E1}" type="pres">
      <dgm:prSet presAssocID="{ABF5EF3F-0989-4B72-A498-045089185A04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FBC6BCD-3DC3-485B-8AB4-6B9B7B2461E8}" type="pres">
      <dgm:prSet presAssocID="{083A23D1-F46B-4246-8A8B-F0365ED04B5F}" presName="sibTrans" presStyleLbl="sibTrans2D1" presStyleIdx="0" presStyleCnt="0"/>
      <dgm:spPr/>
    </dgm:pt>
    <dgm:pt modelId="{6C14596E-58D8-401F-A224-DEC6EFFF3895}" type="pres">
      <dgm:prSet presAssocID="{2FF778D3-B52A-45FA-9F7C-F5302DA41086}" presName="compNode" presStyleCnt="0"/>
      <dgm:spPr/>
    </dgm:pt>
    <dgm:pt modelId="{42E8FC8A-01C7-451D-9CA3-806ACC7D6604}" type="pres">
      <dgm:prSet presAssocID="{2FF778D3-B52A-45FA-9F7C-F5302DA41086}" presName="bkgdShape" presStyleLbl="node1" presStyleIdx="4" presStyleCnt="6"/>
      <dgm:spPr/>
    </dgm:pt>
    <dgm:pt modelId="{CA00DC9B-0BCD-4E47-ADDD-821E91CFBD4B}" type="pres">
      <dgm:prSet presAssocID="{2FF778D3-B52A-45FA-9F7C-F5302DA41086}" presName="nodeTx" presStyleLbl="node1" presStyleIdx="4" presStyleCnt="6">
        <dgm:presLayoutVars>
          <dgm:bulletEnabled val="1"/>
        </dgm:presLayoutVars>
      </dgm:prSet>
      <dgm:spPr/>
    </dgm:pt>
    <dgm:pt modelId="{2D13D7B9-3E0C-4418-8BDE-DE7A2EF06D0E}" type="pres">
      <dgm:prSet presAssocID="{2FF778D3-B52A-45FA-9F7C-F5302DA41086}" presName="invisiNode" presStyleLbl="node1" presStyleIdx="4" presStyleCnt="6"/>
      <dgm:spPr/>
    </dgm:pt>
    <dgm:pt modelId="{859EAA4F-7071-4C24-BEB4-65C171ED97D6}" type="pres">
      <dgm:prSet presAssocID="{2FF778D3-B52A-45FA-9F7C-F5302DA41086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A93137C0-CB06-472E-9E47-E7C326D3C5A6}" type="pres">
      <dgm:prSet presAssocID="{5F7EE8E4-C72A-4377-81F4-61AFB512D2BE}" presName="sibTrans" presStyleLbl="sibTrans2D1" presStyleIdx="0" presStyleCnt="0"/>
      <dgm:spPr/>
    </dgm:pt>
    <dgm:pt modelId="{05609B3B-E667-410C-A237-6FE5918D02F2}" type="pres">
      <dgm:prSet presAssocID="{BE3757FA-5F64-4387-A2C4-D5FB3FD1EB62}" presName="compNode" presStyleCnt="0"/>
      <dgm:spPr/>
    </dgm:pt>
    <dgm:pt modelId="{47257D89-4580-4D4A-A85B-FB22D81506C0}" type="pres">
      <dgm:prSet presAssocID="{BE3757FA-5F64-4387-A2C4-D5FB3FD1EB62}" presName="bkgdShape" presStyleLbl="node1" presStyleIdx="5" presStyleCnt="6"/>
      <dgm:spPr/>
    </dgm:pt>
    <dgm:pt modelId="{38A1ACAA-0BCE-4B83-9C9C-56C30975CF4F}" type="pres">
      <dgm:prSet presAssocID="{BE3757FA-5F64-4387-A2C4-D5FB3FD1EB62}" presName="nodeTx" presStyleLbl="node1" presStyleIdx="5" presStyleCnt="6">
        <dgm:presLayoutVars>
          <dgm:bulletEnabled val="1"/>
        </dgm:presLayoutVars>
      </dgm:prSet>
      <dgm:spPr/>
    </dgm:pt>
    <dgm:pt modelId="{E00539A7-375E-4094-ABA2-4AD6A5307FD1}" type="pres">
      <dgm:prSet presAssocID="{BE3757FA-5F64-4387-A2C4-D5FB3FD1EB62}" presName="invisiNode" presStyleLbl="node1" presStyleIdx="5" presStyleCnt="6"/>
      <dgm:spPr/>
    </dgm:pt>
    <dgm:pt modelId="{EB4742BB-1B03-441A-8C55-0694235252B7}" type="pres">
      <dgm:prSet presAssocID="{BE3757FA-5F64-4387-A2C4-D5FB3FD1EB62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</dgm:ptLst>
  <dgm:cxnLst>
    <dgm:cxn modelId="{3025AB04-2A7B-44CC-B4AA-38C356F3B587}" type="presOf" srcId="{BE3757FA-5F64-4387-A2C4-D5FB3FD1EB62}" destId="{38A1ACAA-0BCE-4B83-9C9C-56C30975CF4F}" srcOrd="1" destOrd="0" presId="urn:microsoft.com/office/officeart/2005/8/layout/hList7"/>
    <dgm:cxn modelId="{A7F3F105-B019-485C-989F-12C73BCA19DD}" type="presOf" srcId="{8019F84B-9854-4502-B5D2-3540E42A5075}" destId="{64B95EDC-3E6E-4124-8570-4BE03901281C}" srcOrd="1" destOrd="0" presId="urn:microsoft.com/office/officeart/2005/8/layout/hList7"/>
    <dgm:cxn modelId="{2E1FCB12-C946-4EDB-A248-3338345A561D}" srcId="{4A329906-987D-4202-9C6A-5891CE63F084}" destId="{6E366A35-D777-4569-94A3-7DE87A312E2A}" srcOrd="1" destOrd="0" parTransId="{44DF415E-85FF-4950-832B-EF249002B582}" sibTransId="{AA528D7E-5C6D-4232-BB3C-31181F896771}"/>
    <dgm:cxn modelId="{24126016-1CC6-4FC0-8EFD-182CE69CCD03}" type="presOf" srcId="{083A23D1-F46B-4246-8A8B-F0365ED04B5F}" destId="{2FBC6BCD-3DC3-485B-8AB4-6B9B7B2461E8}" srcOrd="0" destOrd="0" presId="urn:microsoft.com/office/officeart/2005/8/layout/hList7"/>
    <dgm:cxn modelId="{58313D1D-0958-470F-9546-FC85781B788B}" type="presOf" srcId="{ABF5EF3F-0989-4B72-A498-045089185A04}" destId="{DA87DC2A-431C-4299-B17F-482F1CF2B5FD}" srcOrd="0" destOrd="0" presId="urn:microsoft.com/office/officeart/2005/8/layout/hList7"/>
    <dgm:cxn modelId="{6FDFC322-F803-41C7-B818-E2D301AC5213}" srcId="{4A329906-987D-4202-9C6A-5891CE63F084}" destId="{BE3757FA-5F64-4387-A2C4-D5FB3FD1EB62}" srcOrd="5" destOrd="0" parTransId="{FA9DBE70-503E-4F56-97DC-FFEAC6455CFF}" sibTransId="{9A75F505-A9A5-4F2F-A55C-FEFE38991617}"/>
    <dgm:cxn modelId="{8566E52F-AB2B-4746-BA87-5BCD3DA33E35}" srcId="{4A329906-987D-4202-9C6A-5891CE63F084}" destId="{ABF5EF3F-0989-4B72-A498-045089185A04}" srcOrd="3" destOrd="0" parTransId="{61ACE004-356D-4743-B245-3C426BB18953}" sibTransId="{083A23D1-F46B-4246-8A8B-F0365ED04B5F}"/>
    <dgm:cxn modelId="{B01CA431-D697-41B8-9B51-44D72CB7CEDB}" type="presOf" srcId="{8019F84B-9854-4502-B5D2-3540E42A5075}" destId="{02116F44-3F43-4F57-9BC3-520E15321FBA}" srcOrd="0" destOrd="0" presId="urn:microsoft.com/office/officeart/2005/8/layout/hList7"/>
    <dgm:cxn modelId="{397CBF36-2DAD-4DB9-9116-63565CB64A28}" type="presOf" srcId="{ABF5EF3F-0989-4B72-A498-045089185A04}" destId="{5DEC7288-9BF5-4F48-A934-98545F51AB0C}" srcOrd="1" destOrd="0" presId="urn:microsoft.com/office/officeart/2005/8/layout/hList7"/>
    <dgm:cxn modelId="{FFC4E147-EB79-49BE-BE83-B826D6175542}" type="presOf" srcId="{5F7EE8E4-C72A-4377-81F4-61AFB512D2BE}" destId="{A93137C0-CB06-472E-9E47-E7C326D3C5A6}" srcOrd="0" destOrd="0" presId="urn:microsoft.com/office/officeart/2005/8/layout/hList7"/>
    <dgm:cxn modelId="{9866EE47-ED88-4E32-9CE6-D3D8A72639C3}" type="presOf" srcId="{6E366A35-D777-4569-94A3-7DE87A312E2A}" destId="{30E8A94A-CB35-47CE-BC74-940CA7A8674B}" srcOrd="1" destOrd="0" presId="urn:microsoft.com/office/officeart/2005/8/layout/hList7"/>
    <dgm:cxn modelId="{E9F9D34B-CD40-41E5-91E3-8271FBCAE3F1}" srcId="{4A329906-987D-4202-9C6A-5891CE63F084}" destId="{2FF778D3-B52A-45FA-9F7C-F5302DA41086}" srcOrd="4" destOrd="0" parTransId="{C6EE4A8F-E51C-4058-B649-A86724F8D368}" sibTransId="{5F7EE8E4-C72A-4377-81F4-61AFB512D2BE}"/>
    <dgm:cxn modelId="{B79BA06C-AF44-45E5-A370-6D84C21494DB}" type="presOf" srcId="{4A329906-987D-4202-9C6A-5891CE63F084}" destId="{C1218771-52B9-4FBE-A940-867899DA7861}" srcOrd="0" destOrd="0" presId="urn:microsoft.com/office/officeart/2005/8/layout/hList7"/>
    <dgm:cxn modelId="{D2A7EA71-A87A-47D2-BB68-E19AF2967104}" type="presOf" srcId="{AA528D7E-5C6D-4232-BB3C-31181F896771}" destId="{DE5840B3-1F24-4A0D-BF70-CA8E904230D8}" srcOrd="0" destOrd="0" presId="urn:microsoft.com/office/officeart/2005/8/layout/hList7"/>
    <dgm:cxn modelId="{C606BD77-F984-4862-A851-71CBFBAFF82B}" type="presOf" srcId="{18B1BA06-B85F-454A-8F3F-35DECBCD653E}" destId="{AEEBDE5C-4D36-4963-9978-C600F14D8B4F}" srcOrd="1" destOrd="0" presId="urn:microsoft.com/office/officeart/2005/8/layout/hList7"/>
    <dgm:cxn modelId="{EF02F085-32E3-4CAF-BA84-B08C5B8E871B}" type="presOf" srcId="{2FF778D3-B52A-45FA-9F7C-F5302DA41086}" destId="{CA00DC9B-0BCD-4E47-ADDD-821E91CFBD4B}" srcOrd="1" destOrd="0" presId="urn:microsoft.com/office/officeart/2005/8/layout/hList7"/>
    <dgm:cxn modelId="{1831FB8C-574F-49D2-A698-01DE279FCE63}" type="presOf" srcId="{18B1BA06-B85F-454A-8F3F-35DECBCD653E}" destId="{66214CC5-238A-46F4-9519-BC2F70BAF9A9}" srcOrd="0" destOrd="0" presId="urn:microsoft.com/office/officeart/2005/8/layout/hList7"/>
    <dgm:cxn modelId="{DDED408D-3E72-48BC-8508-8447F8BBAAC7}" type="presOf" srcId="{6200561C-D3A0-4B82-957E-8F88050E7C23}" destId="{20049CE4-2CB1-4456-A8E8-2FAFEF14353C}" srcOrd="0" destOrd="0" presId="urn:microsoft.com/office/officeart/2005/8/layout/hList7"/>
    <dgm:cxn modelId="{FA0E1795-EB8C-496D-96AA-8976ED6CF709}" srcId="{4A329906-987D-4202-9C6A-5891CE63F084}" destId="{18B1BA06-B85F-454A-8F3F-35DECBCD653E}" srcOrd="2" destOrd="0" parTransId="{BD5795E7-010A-46EC-BFCB-5093C6A73241}" sibTransId="{672D7960-D705-4A94-A987-2FF805639EDB}"/>
    <dgm:cxn modelId="{150D7EAB-AEF6-4D74-8310-8B03E761AC19}" type="presOf" srcId="{6E366A35-D777-4569-94A3-7DE87A312E2A}" destId="{A55625AF-00D9-47BF-9910-6270C0B3356E}" srcOrd="0" destOrd="0" presId="urn:microsoft.com/office/officeart/2005/8/layout/hList7"/>
    <dgm:cxn modelId="{B8BB95B3-19E7-40C9-95D8-424B042A18FA}" type="presOf" srcId="{672D7960-D705-4A94-A987-2FF805639EDB}" destId="{8693C462-E12B-496E-91FF-0E02900BCF56}" srcOrd="0" destOrd="0" presId="urn:microsoft.com/office/officeart/2005/8/layout/hList7"/>
    <dgm:cxn modelId="{BF5490BA-CE70-4DB3-82AC-E949A98983F9}" srcId="{4A329906-987D-4202-9C6A-5891CE63F084}" destId="{8019F84B-9854-4502-B5D2-3540E42A5075}" srcOrd="0" destOrd="0" parTransId="{58631AE8-322C-4DDA-B02C-A707AB8BAB08}" sibTransId="{6200561C-D3A0-4B82-957E-8F88050E7C23}"/>
    <dgm:cxn modelId="{44C9D8BD-7BE2-4C19-B7B7-9C478D7D48C4}" type="presOf" srcId="{BE3757FA-5F64-4387-A2C4-D5FB3FD1EB62}" destId="{47257D89-4580-4D4A-A85B-FB22D81506C0}" srcOrd="0" destOrd="0" presId="urn:microsoft.com/office/officeart/2005/8/layout/hList7"/>
    <dgm:cxn modelId="{5DC4C5CD-2F8F-4471-9F3B-D1719C90125B}" type="presOf" srcId="{2FF778D3-B52A-45FA-9F7C-F5302DA41086}" destId="{42E8FC8A-01C7-451D-9CA3-806ACC7D6604}" srcOrd="0" destOrd="0" presId="urn:microsoft.com/office/officeart/2005/8/layout/hList7"/>
    <dgm:cxn modelId="{CA8893F1-56F2-4CF5-90EF-1E28DA7B63A2}" type="presParOf" srcId="{C1218771-52B9-4FBE-A940-867899DA7861}" destId="{618F2729-FC5F-4B15-A68C-6048C4F91B7A}" srcOrd="0" destOrd="0" presId="urn:microsoft.com/office/officeart/2005/8/layout/hList7"/>
    <dgm:cxn modelId="{573D739B-4A6A-443E-84BA-45D3A7895F32}" type="presParOf" srcId="{C1218771-52B9-4FBE-A940-867899DA7861}" destId="{97124F39-1DB1-4BB4-9B23-A435A62C1916}" srcOrd="1" destOrd="0" presId="urn:microsoft.com/office/officeart/2005/8/layout/hList7"/>
    <dgm:cxn modelId="{57F49AD0-AC00-4D4E-B7A4-6AC954A9A23E}" type="presParOf" srcId="{97124F39-1DB1-4BB4-9B23-A435A62C1916}" destId="{8C5A8816-B872-4388-B840-0A4C7C6F9A25}" srcOrd="0" destOrd="0" presId="urn:microsoft.com/office/officeart/2005/8/layout/hList7"/>
    <dgm:cxn modelId="{D5A0301B-DC6D-47ED-87E2-DA32484C6BAE}" type="presParOf" srcId="{8C5A8816-B872-4388-B840-0A4C7C6F9A25}" destId="{02116F44-3F43-4F57-9BC3-520E15321FBA}" srcOrd="0" destOrd="0" presId="urn:microsoft.com/office/officeart/2005/8/layout/hList7"/>
    <dgm:cxn modelId="{FAB19690-12EC-4D80-A9E5-C56437265B81}" type="presParOf" srcId="{8C5A8816-B872-4388-B840-0A4C7C6F9A25}" destId="{64B95EDC-3E6E-4124-8570-4BE03901281C}" srcOrd="1" destOrd="0" presId="urn:microsoft.com/office/officeart/2005/8/layout/hList7"/>
    <dgm:cxn modelId="{6938312C-9754-48B1-91A5-F60B9E02B62C}" type="presParOf" srcId="{8C5A8816-B872-4388-B840-0A4C7C6F9A25}" destId="{60D57007-0A4A-40C4-B27A-78FD8A949402}" srcOrd="2" destOrd="0" presId="urn:microsoft.com/office/officeart/2005/8/layout/hList7"/>
    <dgm:cxn modelId="{EEDA09E9-C52F-4D64-93F0-783BE8976708}" type="presParOf" srcId="{8C5A8816-B872-4388-B840-0A4C7C6F9A25}" destId="{D10319AC-C820-46C1-9DB8-4D9B94660A0E}" srcOrd="3" destOrd="0" presId="urn:microsoft.com/office/officeart/2005/8/layout/hList7"/>
    <dgm:cxn modelId="{40ECE083-C203-4665-B004-0BB9A364FEE5}" type="presParOf" srcId="{97124F39-1DB1-4BB4-9B23-A435A62C1916}" destId="{20049CE4-2CB1-4456-A8E8-2FAFEF14353C}" srcOrd="1" destOrd="0" presId="urn:microsoft.com/office/officeart/2005/8/layout/hList7"/>
    <dgm:cxn modelId="{C58665EA-BB5F-4AC3-96C9-C8C94C1AD1A8}" type="presParOf" srcId="{97124F39-1DB1-4BB4-9B23-A435A62C1916}" destId="{19BB5984-287E-4703-81FD-47CCF50943C3}" srcOrd="2" destOrd="0" presId="urn:microsoft.com/office/officeart/2005/8/layout/hList7"/>
    <dgm:cxn modelId="{1E1FFA54-E490-4209-B63B-E96047C2DD3D}" type="presParOf" srcId="{19BB5984-287E-4703-81FD-47CCF50943C3}" destId="{A55625AF-00D9-47BF-9910-6270C0B3356E}" srcOrd="0" destOrd="0" presId="urn:microsoft.com/office/officeart/2005/8/layout/hList7"/>
    <dgm:cxn modelId="{5017F59E-9276-43D0-B839-B5931023E990}" type="presParOf" srcId="{19BB5984-287E-4703-81FD-47CCF50943C3}" destId="{30E8A94A-CB35-47CE-BC74-940CA7A8674B}" srcOrd="1" destOrd="0" presId="urn:microsoft.com/office/officeart/2005/8/layout/hList7"/>
    <dgm:cxn modelId="{D8FB08E8-B391-4793-BD90-9A2062293B0D}" type="presParOf" srcId="{19BB5984-287E-4703-81FD-47CCF50943C3}" destId="{EF536F27-1F19-4D3F-8E46-3CA1F0422650}" srcOrd="2" destOrd="0" presId="urn:microsoft.com/office/officeart/2005/8/layout/hList7"/>
    <dgm:cxn modelId="{15B8F41F-DAFB-4631-9DCD-A62E96147AD2}" type="presParOf" srcId="{19BB5984-287E-4703-81FD-47CCF50943C3}" destId="{ECC45B16-98B3-4D4D-A59B-F050322C98CD}" srcOrd="3" destOrd="0" presId="urn:microsoft.com/office/officeart/2005/8/layout/hList7"/>
    <dgm:cxn modelId="{23C45773-9E45-4EDA-9870-4BAF89152849}" type="presParOf" srcId="{97124F39-1DB1-4BB4-9B23-A435A62C1916}" destId="{DE5840B3-1F24-4A0D-BF70-CA8E904230D8}" srcOrd="3" destOrd="0" presId="urn:microsoft.com/office/officeart/2005/8/layout/hList7"/>
    <dgm:cxn modelId="{DB6DE59D-DD15-4458-A6BA-25384CFFC71E}" type="presParOf" srcId="{97124F39-1DB1-4BB4-9B23-A435A62C1916}" destId="{78EB021B-9648-4601-A8D2-416A81C6B530}" srcOrd="4" destOrd="0" presId="urn:microsoft.com/office/officeart/2005/8/layout/hList7"/>
    <dgm:cxn modelId="{5B977D22-A3DD-45F0-8AFA-5E36F4295764}" type="presParOf" srcId="{78EB021B-9648-4601-A8D2-416A81C6B530}" destId="{66214CC5-238A-46F4-9519-BC2F70BAF9A9}" srcOrd="0" destOrd="0" presId="urn:microsoft.com/office/officeart/2005/8/layout/hList7"/>
    <dgm:cxn modelId="{988D724D-051E-46EE-A530-E30D1DF0E1B0}" type="presParOf" srcId="{78EB021B-9648-4601-A8D2-416A81C6B530}" destId="{AEEBDE5C-4D36-4963-9978-C600F14D8B4F}" srcOrd="1" destOrd="0" presId="urn:microsoft.com/office/officeart/2005/8/layout/hList7"/>
    <dgm:cxn modelId="{2CE520A4-71EC-4512-BD21-AC07739A914A}" type="presParOf" srcId="{78EB021B-9648-4601-A8D2-416A81C6B530}" destId="{C9C5BA86-9577-4D96-9171-FC27D28CD9AE}" srcOrd="2" destOrd="0" presId="urn:microsoft.com/office/officeart/2005/8/layout/hList7"/>
    <dgm:cxn modelId="{25033782-97AC-45F0-9205-7987AB39CD51}" type="presParOf" srcId="{78EB021B-9648-4601-A8D2-416A81C6B530}" destId="{5ED68816-63EE-46CA-8A14-590349E9E3C7}" srcOrd="3" destOrd="0" presId="urn:microsoft.com/office/officeart/2005/8/layout/hList7"/>
    <dgm:cxn modelId="{54D653C0-13D8-46A8-AF6D-F97F67AE3728}" type="presParOf" srcId="{97124F39-1DB1-4BB4-9B23-A435A62C1916}" destId="{8693C462-E12B-496E-91FF-0E02900BCF56}" srcOrd="5" destOrd="0" presId="urn:microsoft.com/office/officeart/2005/8/layout/hList7"/>
    <dgm:cxn modelId="{1ECE5287-10EE-4C14-84A1-57C200A455D2}" type="presParOf" srcId="{97124F39-1DB1-4BB4-9B23-A435A62C1916}" destId="{6A6094FD-6EF6-401B-880B-0262282D76FC}" srcOrd="6" destOrd="0" presId="urn:microsoft.com/office/officeart/2005/8/layout/hList7"/>
    <dgm:cxn modelId="{BF2F51C9-853F-4E88-8CBD-AEF8440665BA}" type="presParOf" srcId="{6A6094FD-6EF6-401B-880B-0262282D76FC}" destId="{DA87DC2A-431C-4299-B17F-482F1CF2B5FD}" srcOrd="0" destOrd="0" presId="urn:microsoft.com/office/officeart/2005/8/layout/hList7"/>
    <dgm:cxn modelId="{A232CD1C-189C-4ABA-B81D-8C25AB259969}" type="presParOf" srcId="{6A6094FD-6EF6-401B-880B-0262282D76FC}" destId="{5DEC7288-9BF5-4F48-A934-98545F51AB0C}" srcOrd="1" destOrd="0" presId="urn:microsoft.com/office/officeart/2005/8/layout/hList7"/>
    <dgm:cxn modelId="{B49B7A86-556C-4059-99FC-71AAF9D2C272}" type="presParOf" srcId="{6A6094FD-6EF6-401B-880B-0262282D76FC}" destId="{B7392C22-EA16-4F2A-95D1-47CBF7C9EBEF}" srcOrd="2" destOrd="0" presId="urn:microsoft.com/office/officeart/2005/8/layout/hList7"/>
    <dgm:cxn modelId="{1D733071-96B6-47FE-A2F9-D9C8ADF2B61D}" type="presParOf" srcId="{6A6094FD-6EF6-401B-880B-0262282D76FC}" destId="{442C11C7-F84E-4A5F-86BD-3B9AFF3664E1}" srcOrd="3" destOrd="0" presId="urn:microsoft.com/office/officeart/2005/8/layout/hList7"/>
    <dgm:cxn modelId="{1B665D2B-01AD-4FD0-A3A8-0AC743ED8D7F}" type="presParOf" srcId="{97124F39-1DB1-4BB4-9B23-A435A62C1916}" destId="{2FBC6BCD-3DC3-485B-8AB4-6B9B7B2461E8}" srcOrd="7" destOrd="0" presId="urn:microsoft.com/office/officeart/2005/8/layout/hList7"/>
    <dgm:cxn modelId="{58F6B010-EA43-463E-A094-41027692C4FB}" type="presParOf" srcId="{97124F39-1DB1-4BB4-9B23-A435A62C1916}" destId="{6C14596E-58D8-401F-A224-DEC6EFFF3895}" srcOrd="8" destOrd="0" presId="urn:microsoft.com/office/officeart/2005/8/layout/hList7"/>
    <dgm:cxn modelId="{66FF7861-35E0-46A3-A083-3BCC033092A0}" type="presParOf" srcId="{6C14596E-58D8-401F-A224-DEC6EFFF3895}" destId="{42E8FC8A-01C7-451D-9CA3-806ACC7D6604}" srcOrd="0" destOrd="0" presId="urn:microsoft.com/office/officeart/2005/8/layout/hList7"/>
    <dgm:cxn modelId="{556B6C53-D820-4260-9D32-3182151A32DC}" type="presParOf" srcId="{6C14596E-58D8-401F-A224-DEC6EFFF3895}" destId="{CA00DC9B-0BCD-4E47-ADDD-821E91CFBD4B}" srcOrd="1" destOrd="0" presId="urn:microsoft.com/office/officeart/2005/8/layout/hList7"/>
    <dgm:cxn modelId="{36D8F92C-D1DE-43A5-9B86-623A0741D060}" type="presParOf" srcId="{6C14596E-58D8-401F-A224-DEC6EFFF3895}" destId="{2D13D7B9-3E0C-4418-8BDE-DE7A2EF06D0E}" srcOrd="2" destOrd="0" presId="urn:microsoft.com/office/officeart/2005/8/layout/hList7"/>
    <dgm:cxn modelId="{CF6C23B7-D48F-411C-9CEA-A4160001DB57}" type="presParOf" srcId="{6C14596E-58D8-401F-A224-DEC6EFFF3895}" destId="{859EAA4F-7071-4C24-BEB4-65C171ED97D6}" srcOrd="3" destOrd="0" presId="urn:microsoft.com/office/officeart/2005/8/layout/hList7"/>
    <dgm:cxn modelId="{26C82BB2-FA99-42CC-BFC6-88FC36FDD06B}" type="presParOf" srcId="{97124F39-1DB1-4BB4-9B23-A435A62C1916}" destId="{A93137C0-CB06-472E-9E47-E7C326D3C5A6}" srcOrd="9" destOrd="0" presId="urn:microsoft.com/office/officeart/2005/8/layout/hList7"/>
    <dgm:cxn modelId="{BF85B9EC-5B11-4363-A511-C4122F77FCEB}" type="presParOf" srcId="{97124F39-1DB1-4BB4-9B23-A435A62C1916}" destId="{05609B3B-E667-410C-A237-6FE5918D02F2}" srcOrd="10" destOrd="0" presId="urn:microsoft.com/office/officeart/2005/8/layout/hList7"/>
    <dgm:cxn modelId="{7866B5DB-8DE4-4705-8E2D-952A24FA5B77}" type="presParOf" srcId="{05609B3B-E667-410C-A237-6FE5918D02F2}" destId="{47257D89-4580-4D4A-A85B-FB22D81506C0}" srcOrd="0" destOrd="0" presId="urn:microsoft.com/office/officeart/2005/8/layout/hList7"/>
    <dgm:cxn modelId="{3E5E4C83-D229-4983-8402-D50DFC7F5A01}" type="presParOf" srcId="{05609B3B-E667-410C-A237-6FE5918D02F2}" destId="{38A1ACAA-0BCE-4B83-9C9C-56C30975CF4F}" srcOrd="1" destOrd="0" presId="urn:microsoft.com/office/officeart/2005/8/layout/hList7"/>
    <dgm:cxn modelId="{2A546015-A896-4885-A15C-AD31A00E3136}" type="presParOf" srcId="{05609B3B-E667-410C-A237-6FE5918D02F2}" destId="{E00539A7-375E-4094-ABA2-4AD6A5307FD1}" srcOrd="2" destOrd="0" presId="urn:microsoft.com/office/officeart/2005/8/layout/hList7"/>
    <dgm:cxn modelId="{B408E810-39D3-4D25-8F2D-AB1716E38A95}" type="presParOf" srcId="{05609B3B-E667-410C-A237-6FE5918D02F2}" destId="{EB4742BB-1B03-441A-8C55-0694235252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29906-987D-4202-9C6A-5891CE63F084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8019F84B-9854-4502-B5D2-3540E42A5075}">
      <dgm:prSet phldrT="[Text]"/>
      <dgm:spPr/>
      <dgm:t>
        <a:bodyPr/>
        <a:lstStyle/>
        <a:p>
          <a:r>
            <a:rPr lang="en-US" dirty="0"/>
            <a:t>Question</a:t>
          </a:r>
        </a:p>
      </dgm:t>
    </dgm:pt>
    <dgm:pt modelId="{58631AE8-322C-4DDA-B02C-A707AB8BAB08}" type="parTrans" cxnId="{BF5490BA-CE70-4DB3-82AC-E949A98983F9}">
      <dgm:prSet/>
      <dgm:spPr/>
    </dgm:pt>
    <dgm:pt modelId="{6200561C-D3A0-4B82-957E-8F88050E7C23}" type="sibTrans" cxnId="{BF5490BA-CE70-4DB3-82AC-E949A98983F9}">
      <dgm:prSet/>
      <dgm:spPr/>
    </dgm:pt>
    <dgm:pt modelId="{6E366A35-D777-4569-94A3-7DE87A312E2A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Background</a:t>
          </a:r>
        </a:p>
      </dgm:t>
    </dgm:pt>
    <dgm:pt modelId="{44DF415E-85FF-4950-832B-EF249002B582}" type="parTrans" cxnId="{2E1FCB12-C946-4EDB-A248-3338345A561D}">
      <dgm:prSet/>
      <dgm:spPr/>
    </dgm:pt>
    <dgm:pt modelId="{AA528D7E-5C6D-4232-BB3C-31181F896771}" type="sibTrans" cxnId="{2E1FCB12-C946-4EDB-A248-3338345A561D}">
      <dgm:prSet/>
      <dgm:spPr/>
    </dgm:pt>
    <dgm:pt modelId="{18B1BA06-B85F-454A-8F3F-35DECBCD653E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BD5795E7-010A-46EC-BFCB-5093C6A73241}" type="parTrans" cxnId="{FA0E1795-EB8C-496D-96AA-8976ED6CF709}">
      <dgm:prSet/>
      <dgm:spPr/>
    </dgm:pt>
    <dgm:pt modelId="{672D7960-D705-4A94-A987-2FF805639EDB}" type="sibTrans" cxnId="{FA0E1795-EB8C-496D-96AA-8976ED6CF709}">
      <dgm:prSet/>
      <dgm:spPr/>
    </dgm:pt>
    <dgm:pt modelId="{ABF5EF3F-0989-4B72-A498-045089185A04}">
      <dgm:prSet phldrT="[Text]"/>
      <dgm:spPr/>
      <dgm:t>
        <a:bodyPr/>
        <a:lstStyle/>
        <a:p>
          <a:r>
            <a:rPr lang="en-US" dirty="0"/>
            <a:t>Subjects</a:t>
          </a:r>
        </a:p>
      </dgm:t>
    </dgm:pt>
    <dgm:pt modelId="{61ACE004-356D-4743-B245-3C426BB18953}" type="parTrans" cxnId="{8566E52F-AB2B-4746-BA87-5BCD3DA33E35}">
      <dgm:prSet/>
      <dgm:spPr/>
    </dgm:pt>
    <dgm:pt modelId="{083A23D1-F46B-4246-8A8B-F0365ED04B5F}" type="sibTrans" cxnId="{8566E52F-AB2B-4746-BA87-5BCD3DA33E35}">
      <dgm:prSet/>
      <dgm:spPr/>
    </dgm:pt>
    <dgm:pt modelId="{2FF778D3-B52A-45FA-9F7C-F5302DA41086}">
      <dgm:prSet phldrT="[Text]"/>
      <dgm:spPr/>
      <dgm:t>
        <a:bodyPr/>
        <a:lstStyle/>
        <a:p>
          <a:r>
            <a:rPr lang="en-US" dirty="0"/>
            <a:t>Variables</a:t>
          </a:r>
        </a:p>
      </dgm:t>
    </dgm:pt>
    <dgm:pt modelId="{C6EE4A8F-E51C-4058-B649-A86724F8D368}" type="parTrans" cxnId="{E9F9D34B-CD40-41E5-91E3-8271FBCAE3F1}">
      <dgm:prSet/>
      <dgm:spPr/>
    </dgm:pt>
    <dgm:pt modelId="{5F7EE8E4-C72A-4377-81F4-61AFB512D2BE}" type="sibTrans" cxnId="{E9F9D34B-CD40-41E5-91E3-8271FBCAE3F1}">
      <dgm:prSet/>
      <dgm:spPr/>
    </dgm:pt>
    <dgm:pt modelId="{BE3757FA-5F64-4387-A2C4-D5FB3FD1EB62}">
      <dgm:prSet phldrT="[Text]"/>
      <dgm:spPr/>
      <dgm:t>
        <a:bodyPr/>
        <a:lstStyle/>
        <a:p>
          <a:r>
            <a:rPr lang="en-US" dirty="0"/>
            <a:t>Analysis</a:t>
          </a:r>
        </a:p>
      </dgm:t>
    </dgm:pt>
    <dgm:pt modelId="{FA9DBE70-503E-4F56-97DC-FFEAC6455CFF}" type="parTrans" cxnId="{6FDFC322-F803-41C7-B818-E2D301AC5213}">
      <dgm:prSet/>
      <dgm:spPr/>
    </dgm:pt>
    <dgm:pt modelId="{9A75F505-A9A5-4F2F-A55C-FEFE38991617}" type="sibTrans" cxnId="{6FDFC322-F803-41C7-B818-E2D301AC5213}">
      <dgm:prSet/>
      <dgm:spPr/>
    </dgm:pt>
    <dgm:pt modelId="{C1218771-52B9-4FBE-A940-867899DA7861}" type="pres">
      <dgm:prSet presAssocID="{4A329906-987D-4202-9C6A-5891CE63F084}" presName="Name0" presStyleCnt="0">
        <dgm:presLayoutVars>
          <dgm:dir/>
          <dgm:resizeHandles val="exact"/>
        </dgm:presLayoutVars>
      </dgm:prSet>
      <dgm:spPr/>
    </dgm:pt>
    <dgm:pt modelId="{618F2729-FC5F-4B15-A68C-6048C4F91B7A}" type="pres">
      <dgm:prSet presAssocID="{4A329906-987D-4202-9C6A-5891CE63F084}" presName="fgShape" presStyleLbl="fgShp" presStyleIdx="0" presStyleCnt="1"/>
      <dgm:spPr>
        <a:prstGeom prst="stripedRightArrow">
          <a:avLst/>
        </a:prstGeom>
      </dgm:spPr>
    </dgm:pt>
    <dgm:pt modelId="{97124F39-1DB1-4BB4-9B23-A435A62C1916}" type="pres">
      <dgm:prSet presAssocID="{4A329906-987D-4202-9C6A-5891CE63F084}" presName="linComp" presStyleCnt="0"/>
      <dgm:spPr/>
    </dgm:pt>
    <dgm:pt modelId="{8C5A8816-B872-4388-B840-0A4C7C6F9A25}" type="pres">
      <dgm:prSet presAssocID="{8019F84B-9854-4502-B5D2-3540E42A5075}" presName="compNode" presStyleCnt="0"/>
      <dgm:spPr/>
    </dgm:pt>
    <dgm:pt modelId="{02116F44-3F43-4F57-9BC3-520E15321FBA}" type="pres">
      <dgm:prSet presAssocID="{8019F84B-9854-4502-B5D2-3540E42A5075}" presName="bkgdShape" presStyleLbl="node1" presStyleIdx="0" presStyleCnt="6"/>
      <dgm:spPr/>
    </dgm:pt>
    <dgm:pt modelId="{64B95EDC-3E6E-4124-8570-4BE03901281C}" type="pres">
      <dgm:prSet presAssocID="{8019F84B-9854-4502-B5D2-3540E42A5075}" presName="nodeTx" presStyleLbl="node1" presStyleIdx="0" presStyleCnt="6">
        <dgm:presLayoutVars>
          <dgm:bulletEnabled val="1"/>
        </dgm:presLayoutVars>
      </dgm:prSet>
      <dgm:spPr/>
    </dgm:pt>
    <dgm:pt modelId="{60D57007-0A4A-40C4-B27A-78FD8A949402}" type="pres">
      <dgm:prSet presAssocID="{8019F84B-9854-4502-B5D2-3540E42A5075}" presName="invisiNode" presStyleLbl="node1" presStyleIdx="0" presStyleCnt="6"/>
      <dgm:spPr/>
    </dgm:pt>
    <dgm:pt modelId="{D10319AC-C820-46C1-9DB8-4D9B94660A0E}" type="pres">
      <dgm:prSet presAssocID="{8019F84B-9854-4502-B5D2-3540E42A5075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0049CE4-2CB1-4456-A8E8-2FAFEF14353C}" type="pres">
      <dgm:prSet presAssocID="{6200561C-D3A0-4B82-957E-8F88050E7C23}" presName="sibTrans" presStyleLbl="sibTrans2D1" presStyleIdx="0" presStyleCnt="0"/>
      <dgm:spPr/>
    </dgm:pt>
    <dgm:pt modelId="{19BB5984-287E-4703-81FD-47CCF50943C3}" type="pres">
      <dgm:prSet presAssocID="{6E366A35-D777-4569-94A3-7DE87A312E2A}" presName="compNode" presStyleCnt="0"/>
      <dgm:spPr/>
    </dgm:pt>
    <dgm:pt modelId="{A55625AF-00D9-47BF-9910-6270C0B3356E}" type="pres">
      <dgm:prSet presAssocID="{6E366A35-D777-4569-94A3-7DE87A312E2A}" presName="bkgdShape" presStyleLbl="node1" presStyleIdx="1" presStyleCnt="6"/>
      <dgm:spPr/>
    </dgm:pt>
    <dgm:pt modelId="{30E8A94A-CB35-47CE-BC74-940CA7A8674B}" type="pres">
      <dgm:prSet presAssocID="{6E366A35-D777-4569-94A3-7DE87A312E2A}" presName="nodeTx" presStyleLbl="node1" presStyleIdx="1" presStyleCnt="6">
        <dgm:presLayoutVars>
          <dgm:bulletEnabled val="1"/>
        </dgm:presLayoutVars>
      </dgm:prSet>
      <dgm:spPr/>
    </dgm:pt>
    <dgm:pt modelId="{EF536F27-1F19-4D3F-8E46-3CA1F0422650}" type="pres">
      <dgm:prSet presAssocID="{6E366A35-D777-4569-94A3-7DE87A312E2A}" presName="invisiNode" presStyleLbl="node1" presStyleIdx="1" presStyleCnt="6"/>
      <dgm:spPr/>
    </dgm:pt>
    <dgm:pt modelId="{ECC45B16-98B3-4D4D-A59B-F050322C98CD}" type="pres">
      <dgm:prSet presAssocID="{6E366A35-D777-4569-94A3-7DE87A312E2A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E5840B3-1F24-4A0D-BF70-CA8E904230D8}" type="pres">
      <dgm:prSet presAssocID="{AA528D7E-5C6D-4232-BB3C-31181F896771}" presName="sibTrans" presStyleLbl="sibTrans2D1" presStyleIdx="0" presStyleCnt="0"/>
      <dgm:spPr/>
    </dgm:pt>
    <dgm:pt modelId="{78EB021B-9648-4601-A8D2-416A81C6B530}" type="pres">
      <dgm:prSet presAssocID="{18B1BA06-B85F-454A-8F3F-35DECBCD653E}" presName="compNode" presStyleCnt="0"/>
      <dgm:spPr/>
    </dgm:pt>
    <dgm:pt modelId="{66214CC5-238A-46F4-9519-BC2F70BAF9A9}" type="pres">
      <dgm:prSet presAssocID="{18B1BA06-B85F-454A-8F3F-35DECBCD653E}" presName="bkgdShape" presStyleLbl="node1" presStyleIdx="2" presStyleCnt="6"/>
      <dgm:spPr/>
    </dgm:pt>
    <dgm:pt modelId="{AEEBDE5C-4D36-4963-9978-C600F14D8B4F}" type="pres">
      <dgm:prSet presAssocID="{18B1BA06-B85F-454A-8F3F-35DECBCD653E}" presName="nodeTx" presStyleLbl="node1" presStyleIdx="2" presStyleCnt="6">
        <dgm:presLayoutVars>
          <dgm:bulletEnabled val="1"/>
        </dgm:presLayoutVars>
      </dgm:prSet>
      <dgm:spPr/>
    </dgm:pt>
    <dgm:pt modelId="{C9C5BA86-9577-4D96-9171-FC27D28CD9AE}" type="pres">
      <dgm:prSet presAssocID="{18B1BA06-B85F-454A-8F3F-35DECBCD653E}" presName="invisiNode" presStyleLbl="node1" presStyleIdx="2" presStyleCnt="6"/>
      <dgm:spPr/>
    </dgm:pt>
    <dgm:pt modelId="{5ED68816-63EE-46CA-8A14-590349E9E3C7}" type="pres">
      <dgm:prSet presAssocID="{18B1BA06-B85F-454A-8F3F-35DECBCD653E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8693C462-E12B-496E-91FF-0E02900BCF56}" type="pres">
      <dgm:prSet presAssocID="{672D7960-D705-4A94-A987-2FF805639EDB}" presName="sibTrans" presStyleLbl="sibTrans2D1" presStyleIdx="0" presStyleCnt="0"/>
      <dgm:spPr/>
    </dgm:pt>
    <dgm:pt modelId="{6A6094FD-6EF6-401B-880B-0262282D76FC}" type="pres">
      <dgm:prSet presAssocID="{ABF5EF3F-0989-4B72-A498-045089185A04}" presName="compNode" presStyleCnt="0"/>
      <dgm:spPr/>
    </dgm:pt>
    <dgm:pt modelId="{DA87DC2A-431C-4299-B17F-482F1CF2B5FD}" type="pres">
      <dgm:prSet presAssocID="{ABF5EF3F-0989-4B72-A498-045089185A04}" presName="bkgdShape" presStyleLbl="node1" presStyleIdx="3" presStyleCnt="6"/>
      <dgm:spPr/>
    </dgm:pt>
    <dgm:pt modelId="{5DEC7288-9BF5-4F48-A934-98545F51AB0C}" type="pres">
      <dgm:prSet presAssocID="{ABF5EF3F-0989-4B72-A498-045089185A04}" presName="nodeTx" presStyleLbl="node1" presStyleIdx="3" presStyleCnt="6">
        <dgm:presLayoutVars>
          <dgm:bulletEnabled val="1"/>
        </dgm:presLayoutVars>
      </dgm:prSet>
      <dgm:spPr/>
    </dgm:pt>
    <dgm:pt modelId="{B7392C22-EA16-4F2A-95D1-47CBF7C9EBEF}" type="pres">
      <dgm:prSet presAssocID="{ABF5EF3F-0989-4B72-A498-045089185A04}" presName="invisiNode" presStyleLbl="node1" presStyleIdx="3" presStyleCnt="6"/>
      <dgm:spPr/>
    </dgm:pt>
    <dgm:pt modelId="{442C11C7-F84E-4A5F-86BD-3B9AFF3664E1}" type="pres">
      <dgm:prSet presAssocID="{ABF5EF3F-0989-4B72-A498-045089185A04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FBC6BCD-3DC3-485B-8AB4-6B9B7B2461E8}" type="pres">
      <dgm:prSet presAssocID="{083A23D1-F46B-4246-8A8B-F0365ED04B5F}" presName="sibTrans" presStyleLbl="sibTrans2D1" presStyleIdx="0" presStyleCnt="0"/>
      <dgm:spPr/>
    </dgm:pt>
    <dgm:pt modelId="{6C14596E-58D8-401F-A224-DEC6EFFF3895}" type="pres">
      <dgm:prSet presAssocID="{2FF778D3-B52A-45FA-9F7C-F5302DA41086}" presName="compNode" presStyleCnt="0"/>
      <dgm:spPr/>
    </dgm:pt>
    <dgm:pt modelId="{42E8FC8A-01C7-451D-9CA3-806ACC7D6604}" type="pres">
      <dgm:prSet presAssocID="{2FF778D3-B52A-45FA-9F7C-F5302DA41086}" presName="bkgdShape" presStyleLbl="node1" presStyleIdx="4" presStyleCnt="6"/>
      <dgm:spPr/>
    </dgm:pt>
    <dgm:pt modelId="{CA00DC9B-0BCD-4E47-ADDD-821E91CFBD4B}" type="pres">
      <dgm:prSet presAssocID="{2FF778D3-B52A-45FA-9F7C-F5302DA41086}" presName="nodeTx" presStyleLbl="node1" presStyleIdx="4" presStyleCnt="6">
        <dgm:presLayoutVars>
          <dgm:bulletEnabled val="1"/>
        </dgm:presLayoutVars>
      </dgm:prSet>
      <dgm:spPr/>
    </dgm:pt>
    <dgm:pt modelId="{2D13D7B9-3E0C-4418-8BDE-DE7A2EF06D0E}" type="pres">
      <dgm:prSet presAssocID="{2FF778D3-B52A-45FA-9F7C-F5302DA41086}" presName="invisiNode" presStyleLbl="node1" presStyleIdx="4" presStyleCnt="6"/>
      <dgm:spPr/>
    </dgm:pt>
    <dgm:pt modelId="{859EAA4F-7071-4C24-BEB4-65C171ED97D6}" type="pres">
      <dgm:prSet presAssocID="{2FF778D3-B52A-45FA-9F7C-F5302DA41086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A93137C0-CB06-472E-9E47-E7C326D3C5A6}" type="pres">
      <dgm:prSet presAssocID="{5F7EE8E4-C72A-4377-81F4-61AFB512D2BE}" presName="sibTrans" presStyleLbl="sibTrans2D1" presStyleIdx="0" presStyleCnt="0"/>
      <dgm:spPr/>
    </dgm:pt>
    <dgm:pt modelId="{05609B3B-E667-410C-A237-6FE5918D02F2}" type="pres">
      <dgm:prSet presAssocID="{BE3757FA-5F64-4387-A2C4-D5FB3FD1EB62}" presName="compNode" presStyleCnt="0"/>
      <dgm:spPr/>
    </dgm:pt>
    <dgm:pt modelId="{47257D89-4580-4D4A-A85B-FB22D81506C0}" type="pres">
      <dgm:prSet presAssocID="{BE3757FA-5F64-4387-A2C4-D5FB3FD1EB62}" presName="bkgdShape" presStyleLbl="node1" presStyleIdx="5" presStyleCnt="6"/>
      <dgm:spPr/>
    </dgm:pt>
    <dgm:pt modelId="{38A1ACAA-0BCE-4B83-9C9C-56C30975CF4F}" type="pres">
      <dgm:prSet presAssocID="{BE3757FA-5F64-4387-A2C4-D5FB3FD1EB62}" presName="nodeTx" presStyleLbl="node1" presStyleIdx="5" presStyleCnt="6">
        <dgm:presLayoutVars>
          <dgm:bulletEnabled val="1"/>
        </dgm:presLayoutVars>
      </dgm:prSet>
      <dgm:spPr/>
    </dgm:pt>
    <dgm:pt modelId="{E00539A7-375E-4094-ABA2-4AD6A5307FD1}" type="pres">
      <dgm:prSet presAssocID="{BE3757FA-5F64-4387-A2C4-D5FB3FD1EB62}" presName="invisiNode" presStyleLbl="node1" presStyleIdx="5" presStyleCnt="6"/>
      <dgm:spPr/>
    </dgm:pt>
    <dgm:pt modelId="{EB4742BB-1B03-441A-8C55-0694235252B7}" type="pres">
      <dgm:prSet presAssocID="{BE3757FA-5F64-4387-A2C4-D5FB3FD1EB62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</dgm:ptLst>
  <dgm:cxnLst>
    <dgm:cxn modelId="{3025AB04-2A7B-44CC-B4AA-38C356F3B587}" type="presOf" srcId="{BE3757FA-5F64-4387-A2C4-D5FB3FD1EB62}" destId="{38A1ACAA-0BCE-4B83-9C9C-56C30975CF4F}" srcOrd="1" destOrd="0" presId="urn:microsoft.com/office/officeart/2005/8/layout/hList7"/>
    <dgm:cxn modelId="{A7F3F105-B019-485C-989F-12C73BCA19DD}" type="presOf" srcId="{8019F84B-9854-4502-B5D2-3540E42A5075}" destId="{64B95EDC-3E6E-4124-8570-4BE03901281C}" srcOrd="1" destOrd="0" presId="urn:microsoft.com/office/officeart/2005/8/layout/hList7"/>
    <dgm:cxn modelId="{2E1FCB12-C946-4EDB-A248-3338345A561D}" srcId="{4A329906-987D-4202-9C6A-5891CE63F084}" destId="{6E366A35-D777-4569-94A3-7DE87A312E2A}" srcOrd="1" destOrd="0" parTransId="{44DF415E-85FF-4950-832B-EF249002B582}" sibTransId="{AA528D7E-5C6D-4232-BB3C-31181F896771}"/>
    <dgm:cxn modelId="{24126016-1CC6-4FC0-8EFD-182CE69CCD03}" type="presOf" srcId="{083A23D1-F46B-4246-8A8B-F0365ED04B5F}" destId="{2FBC6BCD-3DC3-485B-8AB4-6B9B7B2461E8}" srcOrd="0" destOrd="0" presId="urn:microsoft.com/office/officeart/2005/8/layout/hList7"/>
    <dgm:cxn modelId="{58313D1D-0958-470F-9546-FC85781B788B}" type="presOf" srcId="{ABF5EF3F-0989-4B72-A498-045089185A04}" destId="{DA87DC2A-431C-4299-B17F-482F1CF2B5FD}" srcOrd="0" destOrd="0" presId="urn:microsoft.com/office/officeart/2005/8/layout/hList7"/>
    <dgm:cxn modelId="{6FDFC322-F803-41C7-B818-E2D301AC5213}" srcId="{4A329906-987D-4202-9C6A-5891CE63F084}" destId="{BE3757FA-5F64-4387-A2C4-D5FB3FD1EB62}" srcOrd="5" destOrd="0" parTransId="{FA9DBE70-503E-4F56-97DC-FFEAC6455CFF}" sibTransId="{9A75F505-A9A5-4F2F-A55C-FEFE38991617}"/>
    <dgm:cxn modelId="{8566E52F-AB2B-4746-BA87-5BCD3DA33E35}" srcId="{4A329906-987D-4202-9C6A-5891CE63F084}" destId="{ABF5EF3F-0989-4B72-A498-045089185A04}" srcOrd="3" destOrd="0" parTransId="{61ACE004-356D-4743-B245-3C426BB18953}" sibTransId="{083A23D1-F46B-4246-8A8B-F0365ED04B5F}"/>
    <dgm:cxn modelId="{B01CA431-D697-41B8-9B51-44D72CB7CEDB}" type="presOf" srcId="{8019F84B-9854-4502-B5D2-3540E42A5075}" destId="{02116F44-3F43-4F57-9BC3-520E15321FBA}" srcOrd="0" destOrd="0" presId="urn:microsoft.com/office/officeart/2005/8/layout/hList7"/>
    <dgm:cxn modelId="{397CBF36-2DAD-4DB9-9116-63565CB64A28}" type="presOf" srcId="{ABF5EF3F-0989-4B72-A498-045089185A04}" destId="{5DEC7288-9BF5-4F48-A934-98545F51AB0C}" srcOrd="1" destOrd="0" presId="urn:microsoft.com/office/officeart/2005/8/layout/hList7"/>
    <dgm:cxn modelId="{FFC4E147-EB79-49BE-BE83-B826D6175542}" type="presOf" srcId="{5F7EE8E4-C72A-4377-81F4-61AFB512D2BE}" destId="{A93137C0-CB06-472E-9E47-E7C326D3C5A6}" srcOrd="0" destOrd="0" presId="urn:microsoft.com/office/officeart/2005/8/layout/hList7"/>
    <dgm:cxn modelId="{9866EE47-ED88-4E32-9CE6-D3D8A72639C3}" type="presOf" srcId="{6E366A35-D777-4569-94A3-7DE87A312E2A}" destId="{30E8A94A-CB35-47CE-BC74-940CA7A8674B}" srcOrd="1" destOrd="0" presId="urn:microsoft.com/office/officeart/2005/8/layout/hList7"/>
    <dgm:cxn modelId="{E9F9D34B-CD40-41E5-91E3-8271FBCAE3F1}" srcId="{4A329906-987D-4202-9C6A-5891CE63F084}" destId="{2FF778D3-B52A-45FA-9F7C-F5302DA41086}" srcOrd="4" destOrd="0" parTransId="{C6EE4A8F-E51C-4058-B649-A86724F8D368}" sibTransId="{5F7EE8E4-C72A-4377-81F4-61AFB512D2BE}"/>
    <dgm:cxn modelId="{B79BA06C-AF44-45E5-A370-6D84C21494DB}" type="presOf" srcId="{4A329906-987D-4202-9C6A-5891CE63F084}" destId="{C1218771-52B9-4FBE-A940-867899DA7861}" srcOrd="0" destOrd="0" presId="urn:microsoft.com/office/officeart/2005/8/layout/hList7"/>
    <dgm:cxn modelId="{D2A7EA71-A87A-47D2-BB68-E19AF2967104}" type="presOf" srcId="{AA528D7E-5C6D-4232-BB3C-31181F896771}" destId="{DE5840B3-1F24-4A0D-BF70-CA8E904230D8}" srcOrd="0" destOrd="0" presId="urn:microsoft.com/office/officeart/2005/8/layout/hList7"/>
    <dgm:cxn modelId="{C606BD77-F984-4862-A851-71CBFBAFF82B}" type="presOf" srcId="{18B1BA06-B85F-454A-8F3F-35DECBCD653E}" destId="{AEEBDE5C-4D36-4963-9978-C600F14D8B4F}" srcOrd="1" destOrd="0" presId="urn:microsoft.com/office/officeart/2005/8/layout/hList7"/>
    <dgm:cxn modelId="{EF02F085-32E3-4CAF-BA84-B08C5B8E871B}" type="presOf" srcId="{2FF778D3-B52A-45FA-9F7C-F5302DA41086}" destId="{CA00DC9B-0BCD-4E47-ADDD-821E91CFBD4B}" srcOrd="1" destOrd="0" presId="urn:microsoft.com/office/officeart/2005/8/layout/hList7"/>
    <dgm:cxn modelId="{1831FB8C-574F-49D2-A698-01DE279FCE63}" type="presOf" srcId="{18B1BA06-B85F-454A-8F3F-35DECBCD653E}" destId="{66214CC5-238A-46F4-9519-BC2F70BAF9A9}" srcOrd="0" destOrd="0" presId="urn:microsoft.com/office/officeart/2005/8/layout/hList7"/>
    <dgm:cxn modelId="{DDED408D-3E72-48BC-8508-8447F8BBAAC7}" type="presOf" srcId="{6200561C-D3A0-4B82-957E-8F88050E7C23}" destId="{20049CE4-2CB1-4456-A8E8-2FAFEF14353C}" srcOrd="0" destOrd="0" presId="urn:microsoft.com/office/officeart/2005/8/layout/hList7"/>
    <dgm:cxn modelId="{FA0E1795-EB8C-496D-96AA-8976ED6CF709}" srcId="{4A329906-987D-4202-9C6A-5891CE63F084}" destId="{18B1BA06-B85F-454A-8F3F-35DECBCD653E}" srcOrd="2" destOrd="0" parTransId="{BD5795E7-010A-46EC-BFCB-5093C6A73241}" sibTransId="{672D7960-D705-4A94-A987-2FF805639EDB}"/>
    <dgm:cxn modelId="{150D7EAB-AEF6-4D74-8310-8B03E761AC19}" type="presOf" srcId="{6E366A35-D777-4569-94A3-7DE87A312E2A}" destId="{A55625AF-00D9-47BF-9910-6270C0B3356E}" srcOrd="0" destOrd="0" presId="urn:microsoft.com/office/officeart/2005/8/layout/hList7"/>
    <dgm:cxn modelId="{B8BB95B3-19E7-40C9-95D8-424B042A18FA}" type="presOf" srcId="{672D7960-D705-4A94-A987-2FF805639EDB}" destId="{8693C462-E12B-496E-91FF-0E02900BCF56}" srcOrd="0" destOrd="0" presId="urn:microsoft.com/office/officeart/2005/8/layout/hList7"/>
    <dgm:cxn modelId="{BF5490BA-CE70-4DB3-82AC-E949A98983F9}" srcId="{4A329906-987D-4202-9C6A-5891CE63F084}" destId="{8019F84B-9854-4502-B5D2-3540E42A5075}" srcOrd="0" destOrd="0" parTransId="{58631AE8-322C-4DDA-B02C-A707AB8BAB08}" sibTransId="{6200561C-D3A0-4B82-957E-8F88050E7C23}"/>
    <dgm:cxn modelId="{44C9D8BD-7BE2-4C19-B7B7-9C478D7D48C4}" type="presOf" srcId="{BE3757FA-5F64-4387-A2C4-D5FB3FD1EB62}" destId="{47257D89-4580-4D4A-A85B-FB22D81506C0}" srcOrd="0" destOrd="0" presId="urn:microsoft.com/office/officeart/2005/8/layout/hList7"/>
    <dgm:cxn modelId="{5DC4C5CD-2F8F-4471-9F3B-D1719C90125B}" type="presOf" srcId="{2FF778D3-B52A-45FA-9F7C-F5302DA41086}" destId="{42E8FC8A-01C7-451D-9CA3-806ACC7D6604}" srcOrd="0" destOrd="0" presId="urn:microsoft.com/office/officeart/2005/8/layout/hList7"/>
    <dgm:cxn modelId="{CA8893F1-56F2-4CF5-90EF-1E28DA7B63A2}" type="presParOf" srcId="{C1218771-52B9-4FBE-A940-867899DA7861}" destId="{618F2729-FC5F-4B15-A68C-6048C4F91B7A}" srcOrd="0" destOrd="0" presId="urn:microsoft.com/office/officeart/2005/8/layout/hList7"/>
    <dgm:cxn modelId="{573D739B-4A6A-443E-84BA-45D3A7895F32}" type="presParOf" srcId="{C1218771-52B9-4FBE-A940-867899DA7861}" destId="{97124F39-1DB1-4BB4-9B23-A435A62C1916}" srcOrd="1" destOrd="0" presId="urn:microsoft.com/office/officeart/2005/8/layout/hList7"/>
    <dgm:cxn modelId="{57F49AD0-AC00-4D4E-B7A4-6AC954A9A23E}" type="presParOf" srcId="{97124F39-1DB1-4BB4-9B23-A435A62C1916}" destId="{8C5A8816-B872-4388-B840-0A4C7C6F9A25}" srcOrd="0" destOrd="0" presId="urn:microsoft.com/office/officeart/2005/8/layout/hList7"/>
    <dgm:cxn modelId="{D5A0301B-DC6D-47ED-87E2-DA32484C6BAE}" type="presParOf" srcId="{8C5A8816-B872-4388-B840-0A4C7C6F9A25}" destId="{02116F44-3F43-4F57-9BC3-520E15321FBA}" srcOrd="0" destOrd="0" presId="urn:microsoft.com/office/officeart/2005/8/layout/hList7"/>
    <dgm:cxn modelId="{FAB19690-12EC-4D80-A9E5-C56437265B81}" type="presParOf" srcId="{8C5A8816-B872-4388-B840-0A4C7C6F9A25}" destId="{64B95EDC-3E6E-4124-8570-4BE03901281C}" srcOrd="1" destOrd="0" presId="urn:microsoft.com/office/officeart/2005/8/layout/hList7"/>
    <dgm:cxn modelId="{6938312C-9754-48B1-91A5-F60B9E02B62C}" type="presParOf" srcId="{8C5A8816-B872-4388-B840-0A4C7C6F9A25}" destId="{60D57007-0A4A-40C4-B27A-78FD8A949402}" srcOrd="2" destOrd="0" presId="urn:microsoft.com/office/officeart/2005/8/layout/hList7"/>
    <dgm:cxn modelId="{EEDA09E9-C52F-4D64-93F0-783BE8976708}" type="presParOf" srcId="{8C5A8816-B872-4388-B840-0A4C7C6F9A25}" destId="{D10319AC-C820-46C1-9DB8-4D9B94660A0E}" srcOrd="3" destOrd="0" presId="urn:microsoft.com/office/officeart/2005/8/layout/hList7"/>
    <dgm:cxn modelId="{40ECE083-C203-4665-B004-0BB9A364FEE5}" type="presParOf" srcId="{97124F39-1DB1-4BB4-9B23-A435A62C1916}" destId="{20049CE4-2CB1-4456-A8E8-2FAFEF14353C}" srcOrd="1" destOrd="0" presId="urn:microsoft.com/office/officeart/2005/8/layout/hList7"/>
    <dgm:cxn modelId="{C58665EA-BB5F-4AC3-96C9-C8C94C1AD1A8}" type="presParOf" srcId="{97124F39-1DB1-4BB4-9B23-A435A62C1916}" destId="{19BB5984-287E-4703-81FD-47CCF50943C3}" srcOrd="2" destOrd="0" presId="urn:microsoft.com/office/officeart/2005/8/layout/hList7"/>
    <dgm:cxn modelId="{1E1FFA54-E490-4209-B63B-E96047C2DD3D}" type="presParOf" srcId="{19BB5984-287E-4703-81FD-47CCF50943C3}" destId="{A55625AF-00D9-47BF-9910-6270C0B3356E}" srcOrd="0" destOrd="0" presId="urn:microsoft.com/office/officeart/2005/8/layout/hList7"/>
    <dgm:cxn modelId="{5017F59E-9276-43D0-B839-B5931023E990}" type="presParOf" srcId="{19BB5984-287E-4703-81FD-47CCF50943C3}" destId="{30E8A94A-CB35-47CE-BC74-940CA7A8674B}" srcOrd="1" destOrd="0" presId="urn:microsoft.com/office/officeart/2005/8/layout/hList7"/>
    <dgm:cxn modelId="{D8FB08E8-B391-4793-BD90-9A2062293B0D}" type="presParOf" srcId="{19BB5984-287E-4703-81FD-47CCF50943C3}" destId="{EF536F27-1F19-4D3F-8E46-3CA1F0422650}" srcOrd="2" destOrd="0" presId="urn:microsoft.com/office/officeart/2005/8/layout/hList7"/>
    <dgm:cxn modelId="{15B8F41F-DAFB-4631-9DCD-A62E96147AD2}" type="presParOf" srcId="{19BB5984-287E-4703-81FD-47CCF50943C3}" destId="{ECC45B16-98B3-4D4D-A59B-F050322C98CD}" srcOrd="3" destOrd="0" presId="urn:microsoft.com/office/officeart/2005/8/layout/hList7"/>
    <dgm:cxn modelId="{23C45773-9E45-4EDA-9870-4BAF89152849}" type="presParOf" srcId="{97124F39-1DB1-4BB4-9B23-A435A62C1916}" destId="{DE5840B3-1F24-4A0D-BF70-CA8E904230D8}" srcOrd="3" destOrd="0" presId="urn:microsoft.com/office/officeart/2005/8/layout/hList7"/>
    <dgm:cxn modelId="{DB6DE59D-DD15-4458-A6BA-25384CFFC71E}" type="presParOf" srcId="{97124F39-1DB1-4BB4-9B23-A435A62C1916}" destId="{78EB021B-9648-4601-A8D2-416A81C6B530}" srcOrd="4" destOrd="0" presId="urn:microsoft.com/office/officeart/2005/8/layout/hList7"/>
    <dgm:cxn modelId="{5B977D22-A3DD-45F0-8AFA-5E36F4295764}" type="presParOf" srcId="{78EB021B-9648-4601-A8D2-416A81C6B530}" destId="{66214CC5-238A-46F4-9519-BC2F70BAF9A9}" srcOrd="0" destOrd="0" presId="urn:microsoft.com/office/officeart/2005/8/layout/hList7"/>
    <dgm:cxn modelId="{988D724D-051E-46EE-A530-E30D1DF0E1B0}" type="presParOf" srcId="{78EB021B-9648-4601-A8D2-416A81C6B530}" destId="{AEEBDE5C-4D36-4963-9978-C600F14D8B4F}" srcOrd="1" destOrd="0" presId="urn:microsoft.com/office/officeart/2005/8/layout/hList7"/>
    <dgm:cxn modelId="{2CE520A4-71EC-4512-BD21-AC07739A914A}" type="presParOf" srcId="{78EB021B-9648-4601-A8D2-416A81C6B530}" destId="{C9C5BA86-9577-4D96-9171-FC27D28CD9AE}" srcOrd="2" destOrd="0" presId="urn:microsoft.com/office/officeart/2005/8/layout/hList7"/>
    <dgm:cxn modelId="{25033782-97AC-45F0-9205-7987AB39CD51}" type="presParOf" srcId="{78EB021B-9648-4601-A8D2-416A81C6B530}" destId="{5ED68816-63EE-46CA-8A14-590349E9E3C7}" srcOrd="3" destOrd="0" presId="urn:microsoft.com/office/officeart/2005/8/layout/hList7"/>
    <dgm:cxn modelId="{54D653C0-13D8-46A8-AF6D-F97F67AE3728}" type="presParOf" srcId="{97124F39-1DB1-4BB4-9B23-A435A62C1916}" destId="{8693C462-E12B-496E-91FF-0E02900BCF56}" srcOrd="5" destOrd="0" presId="urn:microsoft.com/office/officeart/2005/8/layout/hList7"/>
    <dgm:cxn modelId="{1ECE5287-10EE-4C14-84A1-57C200A455D2}" type="presParOf" srcId="{97124F39-1DB1-4BB4-9B23-A435A62C1916}" destId="{6A6094FD-6EF6-401B-880B-0262282D76FC}" srcOrd="6" destOrd="0" presId="urn:microsoft.com/office/officeart/2005/8/layout/hList7"/>
    <dgm:cxn modelId="{BF2F51C9-853F-4E88-8CBD-AEF8440665BA}" type="presParOf" srcId="{6A6094FD-6EF6-401B-880B-0262282D76FC}" destId="{DA87DC2A-431C-4299-B17F-482F1CF2B5FD}" srcOrd="0" destOrd="0" presId="urn:microsoft.com/office/officeart/2005/8/layout/hList7"/>
    <dgm:cxn modelId="{A232CD1C-189C-4ABA-B81D-8C25AB259969}" type="presParOf" srcId="{6A6094FD-6EF6-401B-880B-0262282D76FC}" destId="{5DEC7288-9BF5-4F48-A934-98545F51AB0C}" srcOrd="1" destOrd="0" presId="urn:microsoft.com/office/officeart/2005/8/layout/hList7"/>
    <dgm:cxn modelId="{B49B7A86-556C-4059-99FC-71AAF9D2C272}" type="presParOf" srcId="{6A6094FD-6EF6-401B-880B-0262282D76FC}" destId="{B7392C22-EA16-4F2A-95D1-47CBF7C9EBEF}" srcOrd="2" destOrd="0" presId="urn:microsoft.com/office/officeart/2005/8/layout/hList7"/>
    <dgm:cxn modelId="{1D733071-96B6-47FE-A2F9-D9C8ADF2B61D}" type="presParOf" srcId="{6A6094FD-6EF6-401B-880B-0262282D76FC}" destId="{442C11C7-F84E-4A5F-86BD-3B9AFF3664E1}" srcOrd="3" destOrd="0" presId="urn:microsoft.com/office/officeart/2005/8/layout/hList7"/>
    <dgm:cxn modelId="{1B665D2B-01AD-4FD0-A3A8-0AC743ED8D7F}" type="presParOf" srcId="{97124F39-1DB1-4BB4-9B23-A435A62C1916}" destId="{2FBC6BCD-3DC3-485B-8AB4-6B9B7B2461E8}" srcOrd="7" destOrd="0" presId="urn:microsoft.com/office/officeart/2005/8/layout/hList7"/>
    <dgm:cxn modelId="{58F6B010-EA43-463E-A094-41027692C4FB}" type="presParOf" srcId="{97124F39-1DB1-4BB4-9B23-A435A62C1916}" destId="{6C14596E-58D8-401F-A224-DEC6EFFF3895}" srcOrd="8" destOrd="0" presId="urn:microsoft.com/office/officeart/2005/8/layout/hList7"/>
    <dgm:cxn modelId="{66FF7861-35E0-46A3-A083-3BCC033092A0}" type="presParOf" srcId="{6C14596E-58D8-401F-A224-DEC6EFFF3895}" destId="{42E8FC8A-01C7-451D-9CA3-806ACC7D6604}" srcOrd="0" destOrd="0" presId="urn:microsoft.com/office/officeart/2005/8/layout/hList7"/>
    <dgm:cxn modelId="{556B6C53-D820-4260-9D32-3182151A32DC}" type="presParOf" srcId="{6C14596E-58D8-401F-A224-DEC6EFFF3895}" destId="{CA00DC9B-0BCD-4E47-ADDD-821E91CFBD4B}" srcOrd="1" destOrd="0" presId="urn:microsoft.com/office/officeart/2005/8/layout/hList7"/>
    <dgm:cxn modelId="{36D8F92C-D1DE-43A5-9B86-623A0741D060}" type="presParOf" srcId="{6C14596E-58D8-401F-A224-DEC6EFFF3895}" destId="{2D13D7B9-3E0C-4418-8BDE-DE7A2EF06D0E}" srcOrd="2" destOrd="0" presId="urn:microsoft.com/office/officeart/2005/8/layout/hList7"/>
    <dgm:cxn modelId="{CF6C23B7-D48F-411C-9CEA-A4160001DB57}" type="presParOf" srcId="{6C14596E-58D8-401F-A224-DEC6EFFF3895}" destId="{859EAA4F-7071-4C24-BEB4-65C171ED97D6}" srcOrd="3" destOrd="0" presId="urn:microsoft.com/office/officeart/2005/8/layout/hList7"/>
    <dgm:cxn modelId="{26C82BB2-FA99-42CC-BFC6-88FC36FDD06B}" type="presParOf" srcId="{97124F39-1DB1-4BB4-9B23-A435A62C1916}" destId="{A93137C0-CB06-472E-9E47-E7C326D3C5A6}" srcOrd="9" destOrd="0" presId="urn:microsoft.com/office/officeart/2005/8/layout/hList7"/>
    <dgm:cxn modelId="{BF85B9EC-5B11-4363-A511-C4122F77FCEB}" type="presParOf" srcId="{97124F39-1DB1-4BB4-9B23-A435A62C1916}" destId="{05609B3B-E667-410C-A237-6FE5918D02F2}" srcOrd="10" destOrd="0" presId="urn:microsoft.com/office/officeart/2005/8/layout/hList7"/>
    <dgm:cxn modelId="{7866B5DB-8DE4-4705-8E2D-952A24FA5B77}" type="presParOf" srcId="{05609B3B-E667-410C-A237-6FE5918D02F2}" destId="{47257D89-4580-4D4A-A85B-FB22D81506C0}" srcOrd="0" destOrd="0" presId="urn:microsoft.com/office/officeart/2005/8/layout/hList7"/>
    <dgm:cxn modelId="{3E5E4C83-D229-4983-8402-D50DFC7F5A01}" type="presParOf" srcId="{05609B3B-E667-410C-A237-6FE5918D02F2}" destId="{38A1ACAA-0BCE-4B83-9C9C-56C30975CF4F}" srcOrd="1" destOrd="0" presId="urn:microsoft.com/office/officeart/2005/8/layout/hList7"/>
    <dgm:cxn modelId="{2A546015-A896-4885-A15C-AD31A00E3136}" type="presParOf" srcId="{05609B3B-E667-410C-A237-6FE5918D02F2}" destId="{E00539A7-375E-4094-ABA2-4AD6A5307FD1}" srcOrd="2" destOrd="0" presId="urn:microsoft.com/office/officeart/2005/8/layout/hList7"/>
    <dgm:cxn modelId="{B408E810-39D3-4D25-8F2D-AB1716E38A95}" type="presParOf" srcId="{05609B3B-E667-410C-A237-6FE5918D02F2}" destId="{EB4742BB-1B03-441A-8C55-0694235252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29906-987D-4202-9C6A-5891CE63F084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8019F84B-9854-4502-B5D2-3540E42A5075}">
      <dgm:prSet phldrT="[Text]"/>
      <dgm:spPr/>
      <dgm:t>
        <a:bodyPr/>
        <a:lstStyle/>
        <a:p>
          <a:r>
            <a:rPr lang="en-US" dirty="0"/>
            <a:t>Question</a:t>
          </a:r>
        </a:p>
      </dgm:t>
    </dgm:pt>
    <dgm:pt modelId="{58631AE8-322C-4DDA-B02C-A707AB8BAB08}" type="parTrans" cxnId="{BF5490BA-CE70-4DB3-82AC-E949A98983F9}">
      <dgm:prSet/>
      <dgm:spPr/>
      <dgm:t>
        <a:bodyPr/>
        <a:lstStyle/>
        <a:p>
          <a:endParaRPr lang="en-US"/>
        </a:p>
      </dgm:t>
    </dgm:pt>
    <dgm:pt modelId="{6200561C-D3A0-4B82-957E-8F88050E7C23}" type="sibTrans" cxnId="{BF5490BA-CE70-4DB3-82AC-E949A98983F9}">
      <dgm:prSet/>
      <dgm:spPr/>
      <dgm:t>
        <a:bodyPr/>
        <a:lstStyle/>
        <a:p>
          <a:endParaRPr lang="en-US"/>
        </a:p>
      </dgm:t>
    </dgm:pt>
    <dgm:pt modelId="{6E366A35-D777-4569-94A3-7DE87A312E2A}">
      <dgm:prSet phldrT="[Text]"/>
      <dgm:spPr/>
      <dgm:t>
        <a:bodyPr/>
        <a:lstStyle/>
        <a:p>
          <a:r>
            <a:rPr lang="en-US" dirty="0"/>
            <a:t>Background</a:t>
          </a:r>
        </a:p>
      </dgm:t>
    </dgm:pt>
    <dgm:pt modelId="{44DF415E-85FF-4950-832B-EF249002B582}" type="parTrans" cxnId="{2E1FCB12-C946-4EDB-A248-3338345A561D}">
      <dgm:prSet/>
      <dgm:spPr/>
      <dgm:t>
        <a:bodyPr/>
        <a:lstStyle/>
        <a:p>
          <a:endParaRPr lang="en-US"/>
        </a:p>
      </dgm:t>
    </dgm:pt>
    <dgm:pt modelId="{AA528D7E-5C6D-4232-BB3C-31181F896771}" type="sibTrans" cxnId="{2E1FCB12-C946-4EDB-A248-3338345A561D}">
      <dgm:prSet/>
      <dgm:spPr/>
      <dgm:t>
        <a:bodyPr/>
        <a:lstStyle/>
        <a:p>
          <a:endParaRPr lang="en-US"/>
        </a:p>
      </dgm:t>
    </dgm:pt>
    <dgm:pt modelId="{18B1BA06-B85F-454A-8F3F-35DECBCD653E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BD5795E7-010A-46EC-BFCB-5093C6A73241}" type="parTrans" cxnId="{FA0E1795-EB8C-496D-96AA-8976ED6CF709}">
      <dgm:prSet/>
      <dgm:spPr/>
      <dgm:t>
        <a:bodyPr/>
        <a:lstStyle/>
        <a:p>
          <a:endParaRPr lang="en-US"/>
        </a:p>
      </dgm:t>
    </dgm:pt>
    <dgm:pt modelId="{672D7960-D705-4A94-A987-2FF805639EDB}" type="sibTrans" cxnId="{FA0E1795-EB8C-496D-96AA-8976ED6CF709}">
      <dgm:prSet/>
      <dgm:spPr/>
      <dgm:t>
        <a:bodyPr/>
        <a:lstStyle/>
        <a:p>
          <a:endParaRPr lang="en-US"/>
        </a:p>
      </dgm:t>
    </dgm:pt>
    <dgm:pt modelId="{ABF5EF3F-0989-4B72-A498-045089185A04}">
      <dgm:prSet phldrT="[Text]"/>
      <dgm:spPr/>
      <dgm:t>
        <a:bodyPr/>
        <a:lstStyle/>
        <a:p>
          <a:r>
            <a:rPr lang="en-US" dirty="0"/>
            <a:t>Subjects</a:t>
          </a:r>
        </a:p>
      </dgm:t>
    </dgm:pt>
    <dgm:pt modelId="{61ACE004-356D-4743-B245-3C426BB18953}" type="parTrans" cxnId="{8566E52F-AB2B-4746-BA87-5BCD3DA33E35}">
      <dgm:prSet/>
      <dgm:spPr/>
      <dgm:t>
        <a:bodyPr/>
        <a:lstStyle/>
        <a:p>
          <a:endParaRPr lang="en-US"/>
        </a:p>
      </dgm:t>
    </dgm:pt>
    <dgm:pt modelId="{083A23D1-F46B-4246-8A8B-F0365ED04B5F}" type="sibTrans" cxnId="{8566E52F-AB2B-4746-BA87-5BCD3DA33E35}">
      <dgm:prSet/>
      <dgm:spPr/>
      <dgm:t>
        <a:bodyPr/>
        <a:lstStyle/>
        <a:p>
          <a:endParaRPr lang="en-US"/>
        </a:p>
      </dgm:t>
    </dgm:pt>
    <dgm:pt modelId="{2FF778D3-B52A-45FA-9F7C-F5302DA41086}">
      <dgm:prSet phldrT="[Text]"/>
      <dgm:spPr/>
      <dgm:t>
        <a:bodyPr/>
        <a:lstStyle/>
        <a:p>
          <a:r>
            <a:rPr lang="en-US" dirty="0"/>
            <a:t>Variables</a:t>
          </a:r>
        </a:p>
      </dgm:t>
    </dgm:pt>
    <dgm:pt modelId="{C6EE4A8F-E51C-4058-B649-A86724F8D368}" type="parTrans" cxnId="{E9F9D34B-CD40-41E5-91E3-8271FBCAE3F1}">
      <dgm:prSet/>
      <dgm:spPr/>
      <dgm:t>
        <a:bodyPr/>
        <a:lstStyle/>
        <a:p>
          <a:endParaRPr lang="en-US"/>
        </a:p>
      </dgm:t>
    </dgm:pt>
    <dgm:pt modelId="{5F7EE8E4-C72A-4377-81F4-61AFB512D2BE}" type="sibTrans" cxnId="{E9F9D34B-CD40-41E5-91E3-8271FBCAE3F1}">
      <dgm:prSet/>
      <dgm:spPr/>
      <dgm:t>
        <a:bodyPr/>
        <a:lstStyle/>
        <a:p>
          <a:endParaRPr lang="en-US"/>
        </a:p>
      </dgm:t>
    </dgm:pt>
    <dgm:pt modelId="{BE3757FA-5F64-4387-A2C4-D5FB3FD1EB62}">
      <dgm:prSet phldrT="[Text]"/>
      <dgm:spPr/>
      <dgm:t>
        <a:bodyPr/>
        <a:lstStyle/>
        <a:p>
          <a:r>
            <a:rPr lang="en-US" dirty="0"/>
            <a:t>Analysis</a:t>
          </a:r>
        </a:p>
      </dgm:t>
    </dgm:pt>
    <dgm:pt modelId="{FA9DBE70-503E-4F56-97DC-FFEAC6455CFF}" type="parTrans" cxnId="{6FDFC322-F803-41C7-B818-E2D301AC5213}">
      <dgm:prSet/>
      <dgm:spPr/>
      <dgm:t>
        <a:bodyPr/>
        <a:lstStyle/>
        <a:p>
          <a:endParaRPr lang="en-US"/>
        </a:p>
      </dgm:t>
    </dgm:pt>
    <dgm:pt modelId="{9A75F505-A9A5-4F2F-A55C-FEFE38991617}" type="sibTrans" cxnId="{6FDFC322-F803-41C7-B818-E2D301AC5213}">
      <dgm:prSet/>
      <dgm:spPr/>
      <dgm:t>
        <a:bodyPr/>
        <a:lstStyle/>
        <a:p>
          <a:endParaRPr lang="en-US"/>
        </a:p>
      </dgm:t>
    </dgm:pt>
    <dgm:pt modelId="{C1218771-52B9-4FBE-A940-867899DA7861}" type="pres">
      <dgm:prSet presAssocID="{4A329906-987D-4202-9C6A-5891CE63F084}" presName="Name0" presStyleCnt="0">
        <dgm:presLayoutVars>
          <dgm:dir/>
          <dgm:resizeHandles val="exact"/>
        </dgm:presLayoutVars>
      </dgm:prSet>
      <dgm:spPr/>
    </dgm:pt>
    <dgm:pt modelId="{618F2729-FC5F-4B15-A68C-6048C4F91B7A}" type="pres">
      <dgm:prSet presAssocID="{4A329906-987D-4202-9C6A-5891CE63F084}" presName="fgShape" presStyleLbl="fgShp" presStyleIdx="0" presStyleCnt="1"/>
      <dgm:spPr>
        <a:prstGeom prst="stripedRightArrow">
          <a:avLst/>
        </a:prstGeom>
      </dgm:spPr>
    </dgm:pt>
    <dgm:pt modelId="{97124F39-1DB1-4BB4-9B23-A435A62C1916}" type="pres">
      <dgm:prSet presAssocID="{4A329906-987D-4202-9C6A-5891CE63F084}" presName="linComp" presStyleCnt="0"/>
      <dgm:spPr/>
    </dgm:pt>
    <dgm:pt modelId="{8C5A8816-B872-4388-B840-0A4C7C6F9A25}" type="pres">
      <dgm:prSet presAssocID="{8019F84B-9854-4502-B5D2-3540E42A5075}" presName="compNode" presStyleCnt="0"/>
      <dgm:spPr/>
    </dgm:pt>
    <dgm:pt modelId="{02116F44-3F43-4F57-9BC3-520E15321FBA}" type="pres">
      <dgm:prSet presAssocID="{8019F84B-9854-4502-B5D2-3540E42A5075}" presName="bkgdShape" presStyleLbl="node1" presStyleIdx="0" presStyleCnt="6"/>
      <dgm:spPr/>
    </dgm:pt>
    <dgm:pt modelId="{64B95EDC-3E6E-4124-8570-4BE03901281C}" type="pres">
      <dgm:prSet presAssocID="{8019F84B-9854-4502-B5D2-3540E42A5075}" presName="nodeTx" presStyleLbl="node1" presStyleIdx="0" presStyleCnt="6">
        <dgm:presLayoutVars>
          <dgm:bulletEnabled val="1"/>
        </dgm:presLayoutVars>
      </dgm:prSet>
      <dgm:spPr/>
    </dgm:pt>
    <dgm:pt modelId="{60D57007-0A4A-40C4-B27A-78FD8A949402}" type="pres">
      <dgm:prSet presAssocID="{8019F84B-9854-4502-B5D2-3540E42A5075}" presName="invisiNode" presStyleLbl="node1" presStyleIdx="0" presStyleCnt="6"/>
      <dgm:spPr/>
    </dgm:pt>
    <dgm:pt modelId="{D10319AC-C820-46C1-9DB8-4D9B94660A0E}" type="pres">
      <dgm:prSet presAssocID="{8019F84B-9854-4502-B5D2-3540E42A5075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0049CE4-2CB1-4456-A8E8-2FAFEF14353C}" type="pres">
      <dgm:prSet presAssocID="{6200561C-D3A0-4B82-957E-8F88050E7C23}" presName="sibTrans" presStyleLbl="sibTrans2D1" presStyleIdx="0" presStyleCnt="0"/>
      <dgm:spPr/>
    </dgm:pt>
    <dgm:pt modelId="{19BB5984-287E-4703-81FD-47CCF50943C3}" type="pres">
      <dgm:prSet presAssocID="{6E366A35-D777-4569-94A3-7DE87A312E2A}" presName="compNode" presStyleCnt="0"/>
      <dgm:spPr/>
    </dgm:pt>
    <dgm:pt modelId="{A55625AF-00D9-47BF-9910-6270C0B3356E}" type="pres">
      <dgm:prSet presAssocID="{6E366A35-D777-4569-94A3-7DE87A312E2A}" presName="bkgdShape" presStyleLbl="node1" presStyleIdx="1" presStyleCnt="6"/>
      <dgm:spPr/>
    </dgm:pt>
    <dgm:pt modelId="{30E8A94A-CB35-47CE-BC74-940CA7A8674B}" type="pres">
      <dgm:prSet presAssocID="{6E366A35-D777-4569-94A3-7DE87A312E2A}" presName="nodeTx" presStyleLbl="node1" presStyleIdx="1" presStyleCnt="6">
        <dgm:presLayoutVars>
          <dgm:bulletEnabled val="1"/>
        </dgm:presLayoutVars>
      </dgm:prSet>
      <dgm:spPr/>
    </dgm:pt>
    <dgm:pt modelId="{EF536F27-1F19-4D3F-8E46-3CA1F0422650}" type="pres">
      <dgm:prSet presAssocID="{6E366A35-D777-4569-94A3-7DE87A312E2A}" presName="invisiNode" presStyleLbl="node1" presStyleIdx="1" presStyleCnt="6"/>
      <dgm:spPr/>
    </dgm:pt>
    <dgm:pt modelId="{ECC45B16-98B3-4D4D-A59B-F050322C98CD}" type="pres">
      <dgm:prSet presAssocID="{6E366A35-D777-4569-94A3-7DE87A312E2A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E5840B3-1F24-4A0D-BF70-CA8E904230D8}" type="pres">
      <dgm:prSet presAssocID="{AA528D7E-5C6D-4232-BB3C-31181F896771}" presName="sibTrans" presStyleLbl="sibTrans2D1" presStyleIdx="0" presStyleCnt="0"/>
      <dgm:spPr/>
    </dgm:pt>
    <dgm:pt modelId="{78EB021B-9648-4601-A8D2-416A81C6B530}" type="pres">
      <dgm:prSet presAssocID="{18B1BA06-B85F-454A-8F3F-35DECBCD653E}" presName="compNode" presStyleCnt="0"/>
      <dgm:spPr/>
    </dgm:pt>
    <dgm:pt modelId="{66214CC5-238A-46F4-9519-BC2F70BAF9A9}" type="pres">
      <dgm:prSet presAssocID="{18B1BA06-B85F-454A-8F3F-35DECBCD653E}" presName="bkgdShape" presStyleLbl="node1" presStyleIdx="2" presStyleCnt="6"/>
      <dgm:spPr/>
    </dgm:pt>
    <dgm:pt modelId="{AEEBDE5C-4D36-4963-9978-C600F14D8B4F}" type="pres">
      <dgm:prSet presAssocID="{18B1BA06-B85F-454A-8F3F-35DECBCD653E}" presName="nodeTx" presStyleLbl="node1" presStyleIdx="2" presStyleCnt="6">
        <dgm:presLayoutVars>
          <dgm:bulletEnabled val="1"/>
        </dgm:presLayoutVars>
      </dgm:prSet>
      <dgm:spPr/>
    </dgm:pt>
    <dgm:pt modelId="{C9C5BA86-9577-4D96-9171-FC27D28CD9AE}" type="pres">
      <dgm:prSet presAssocID="{18B1BA06-B85F-454A-8F3F-35DECBCD653E}" presName="invisiNode" presStyleLbl="node1" presStyleIdx="2" presStyleCnt="6"/>
      <dgm:spPr/>
    </dgm:pt>
    <dgm:pt modelId="{5ED68816-63EE-46CA-8A14-590349E9E3C7}" type="pres">
      <dgm:prSet presAssocID="{18B1BA06-B85F-454A-8F3F-35DECBCD653E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8693C462-E12B-496E-91FF-0E02900BCF56}" type="pres">
      <dgm:prSet presAssocID="{672D7960-D705-4A94-A987-2FF805639EDB}" presName="sibTrans" presStyleLbl="sibTrans2D1" presStyleIdx="0" presStyleCnt="0"/>
      <dgm:spPr/>
    </dgm:pt>
    <dgm:pt modelId="{6A6094FD-6EF6-401B-880B-0262282D76FC}" type="pres">
      <dgm:prSet presAssocID="{ABF5EF3F-0989-4B72-A498-045089185A04}" presName="compNode" presStyleCnt="0"/>
      <dgm:spPr/>
    </dgm:pt>
    <dgm:pt modelId="{DA87DC2A-431C-4299-B17F-482F1CF2B5FD}" type="pres">
      <dgm:prSet presAssocID="{ABF5EF3F-0989-4B72-A498-045089185A04}" presName="bkgdShape" presStyleLbl="node1" presStyleIdx="3" presStyleCnt="6"/>
      <dgm:spPr/>
    </dgm:pt>
    <dgm:pt modelId="{5DEC7288-9BF5-4F48-A934-98545F51AB0C}" type="pres">
      <dgm:prSet presAssocID="{ABF5EF3F-0989-4B72-A498-045089185A04}" presName="nodeTx" presStyleLbl="node1" presStyleIdx="3" presStyleCnt="6">
        <dgm:presLayoutVars>
          <dgm:bulletEnabled val="1"/>
        </dgm:presLayoutVars>
      </dgm:prSet>
      <dgm:spPr/>
    </dgm:pt>
    <dgm:pt modelId="{B7392C22-EA16-4F2A-95D1-47CBF7C9EBEF}" type="pres">
      <dgm:prSet presAssocID="{ABF5EF3F-0989-4B72-A498-045089185A04}" presName="invisiNode" presStyleLbl="node1" presStyleIdx="3" presStyleCnt="6"/>
      <dgm:spPr/>
    </dgm:pt>
    <dgm:pt modelId="{442C11C7-F84E-4A5F-86BD-3B9AFF3664E1}" type="pres">
      <dgm:prSet presAssocID="{ABF5EF3F-0989-4B72-A498-045089185A04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FBC6BCD-3DC3-485B-8AB4-6B9B7B2461E8}" type="pres">
      <dgm:prSet presAssocID="{083A23D1-F46B-4246-8A8B-F0365ED04B5F}" presName="sibTrans" presStyleLbl="sibTrans2D1" presStyleIdx="0" presStyleCnt="0"/>
      <dgm:spPr/>
    </dgm:pt>
    <dgm:pt modelId="{6C14596E-58D8-401F-A224-DEC6EFFF3895}" type="pres">
      <dgm:prSet presAssocID="{2FF778D3-B52A-45FA-9F7C-F5302DA41086}" presName="compNode" presStyleCnt="0"/>
      <dgm:spPr/>
    </dgm:pt>
    <dgm:pt modelId="{42E8FC8A-01C7-451D-9CA3-806ACC7D6604}" type="pres">
      <dgm:prSet presAssocID="{2FF778D3-B52A-45FA-9F7C-F5302DA41086}" presName="bkgdShape" presStyleLbl="node1" presStyleIdx="4" presStyleCnt="6"/>
      <dgm:spPr/>
    </dgm:pt>
    <dgm:pt modelId="{CA00DC9B-0BCD-4E47-ADDD-821E91CFBD4B}" type="pres">
      <dgm:prSet presAssocID="{2FF778D3-B52A-45FA-9F7C-F5302DA41086}" presName="nodeTx" presStyleLbl="node1" presStyleIdx="4" presStyleCnt="6">
        <dgm:presLayoutVars>
          <dgm:bulletEnabled val="1"/>
        </dgm:presLayoutVars>
      </dgm:prSet>
      <dgm:spPr/>
    </dgm:pt>
    <dgm:pt modelId="{2D13D7B9-3E0C-4418-8BDE-DE7A2EF06D0E}" type="pres">
      <dgm:prSet presAssocID="{2FF778D3-B52A-45FA-9F7C-F5302DA41086}" presName="invisiNode" presStyleLbl="node1" presStyleIdx="4" presStyleCnt="6"/>
      <dgm:spPr/>
    </dgm:pt>
    <dgm:pt modelId="{859EAA4F-7071-4C24-BEB4-65C171ED97D6}" type="pres">
      <dgm:prSet presAssocID="{2FF778D3-B52A-45FA-9F7C-F5302DA41086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A93137C0-CB06-472E-9E47-E7C326D3C5A6}" type="pres">
      <dgm:prSet presAssocID="{5F7EE8E4-C72A-4377-81F4-61AFB512D2BE}" presName="sibTrans" presStyleLbl="sibTrans2D1" presStyleIdx="0" presStyleCnt="0"/>
      <dgm:spPr/>
    </dgm:pt>
    <dgm:pt modelId="{05609B3B-E667-410C-A237-6FE5918D02F2}" type="pres">
      <dgm:prSet presAssocID="{BE3757FA-5F64-4387-A2C4-D5FB3FD1EB62}" presName="compNode" presStyleCnt="0"/>
      <dgm:spPr/>
    </dgm:pt>
    <dgm:pt modelId="{47257D89-4580-4D4A-A85B-FB22D81506C0}" type="pres">
      <dgm:prSet presAssocID="{BE3757FA-5F64-4387-A2C4-D5FB3FD1EB62}" presName="bkgdShape" presStyleLbl="node1" presStyleIdx="5" presStyleCnt="6"/>
      <dgm:spPr/>
    </dgm:pt>
    <dgm:pt modelId="{38A1ACAA-0BCE-4B83-9C9C-56C30975CF4F}" type="pres">
      <dgm:prSet presAssocID="{BE3757FA-5F64-4387-A2C4-D5FB3FD1EB62}" presName="nodeTx" presStyleLbl="node1" presStyleIdx="5" presStyleCnt="6">
        <dgm:presLayoutVars>
          <dgm:bulletEnabled val="1"/>
        </dgm:presLayoutVars>
      </dgm:prSet>
      <dgm:spPr/>
    </dgm:pt>
    <dgm:pt modelId="{E00539A7-375E-4094-ABA2-4AD6A5307FD1}" type="pres">
      <dgm:prSet presAssocID="{BE3757FA-5F64-4387-A2C4-D5FB3FD1EB62}" presName="invisiNode" presStyleLbl="node1" presStyleIdx="5" presStyleCnt="6"/>
      <dgm:spPr/>
    </dgm:pt>
    <dgm:pt modelId="{EB4742BB-1B03-441A-8C55-0694235252B7}" type="pres">
      <dgm:prSet presAssocID="{BE3757FA-5F64-4387-A2C4-D5FB3FD1EB62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</dgm:ptLst>
  <dgm:cxnLst>
    <dgm:cxn modelId="{3025AB04-2A7B-44CC-B4AA-38C356F3B587}" type="presOf" srcId="{BE3757FA-5F64-4387-A2C4-D5FB3FD1EB62}" destId="{38A1ACAA-0BCE-4B83-9C9C-56C30975CF4F}" srcOrd="1" destOrd="0" presId="urn:microsoft.com/office/officeart/2005/8/layout/hList7"/>
    <dgm:cxn modelId="{A7F3F105-B019-485C-989F-12C73BCA19DD}" type="presOf" srcId="{8019F84B-9854-4502-B5D2-3540E42A5075}" destId="{64B95EDC-3E6E-4124-8570-4BE03901281C}" srcOrd="1" destOrd="0" presId="urn:microsoft.com/office/officeart/2005/8/layout/hList7"/>
    <dgm:cxn modelId="{2E1FCB12-C946-4EDB-A248-3338345A561D}" srcId="{4A329906-987D-4202-9C6A-5891CE63F084}" destId="{6E366A35-D777-4569-94A3-7DE87A312E2A}" srcOrd="1" destOrd="0" parTransId="{44DF415E-85FF-4950-832B-EF249002B582}" sibTransId="{AA528D7E-5C6D-4232-BB3C-31181F896771}"/>
    <dgm:cxn modelId="{24126016-1CC6-4FC0-8EFD-182CE69CCD03}" type="presOf" srcId="{083A23D1-F46B-4246-8A8B-F0365ED04B5F}" destId="{2FBC6BCD-3DC3-485B-8AB4-6B9B7B2461E8}" srcOrd="0" destOrd="0" presId="urn:microsoft.com/office/officeart/2005/8/layout/hList7"/>
    <dgm:cxn modelId="{58313D1D-0958-470F-9546-FC85781B788B}" type="presOf" srcId="{ABF5EF3F-0989-4B72-A498-045089185A04}" destId="{DA87DC2A-431C-4299-B17F-482F1CF2B5FD}" srcOrd="0" destOrd="0" presId="urn:microsoft.com/office/officeart/2005/8/layout/hList7"/>
    <dgm:cxn modelId="{6FDFC322-F803-41C7-B818-E2D301AC5213}" srcId="{4A329906-987D-4202-9C6A-5891CE63F084}" destId="{BE3757FA-5F64-4387-A2C4-D5FB3FD1EB62}" srcOrd="5" destOrd="0" parTransId="{FA9DBE70-503E-4F56-97DC-FFEAC6455CFF}" sibTransId="{9A75F505-A9A5-4F2F-A55C-FEFE38991617}"/>
    <dgm:cxn modelId="{8566E52F-AB2B-4746-BA87-5BCD3DA33E35}" srcId="{4A329906-987D-4202-9C6A-5891CE63F084}" destId="{ABF5EF3F-0989-4B72-A498-045089185A04}" srcOrd="3" destOrd="0" parTransId="{61ACE004-356D-4743-B245-3C426BB18953}" sibTransId="{083A23D1-F46B-4246-8A8B-F0365ED04B5F}"/>
    <dgm:cxn modelId="{B01CA431-D697-41B8-9B51-44D72CB7CEDB}" type="presOf" srcId="{8019F84B-9854-4502-B5D2-3540E42A5075}" destId="{02116F44-3F43-4F57-9BC3-520E15321FBA}" srcOrd="0" destOrd="0" presId="urn:microsoft.com/office/officeart/2005/8/layout/hList7"/>
    <dgm:cxn modelId="{397CBF36-2DAD-4DB9-9116-63565CB64A28}" type="presOf" srcId="{ABF5EF3F-0989-4B72-A498-045089185A04}" destId="{5DEC7288-9BF5-4F48-A934-98545F51AB0C}" srcOrd="1" destOrd="0" presId="urn:microsoft.com/office/officeart/2005/8/layout/hList7"/>
    <dgm:cxn modelId="{FFC4E147-EB79-49BE-BE83-B826D6175542}" type="presOf" srcId="{5F7EE8E4-C72A-4377-81F4-61AFB512D2BE}" destId="{A93137C0-CB06-472E-9E47-E7C326D3C5A6}" srcOrd="0" destOrd="0" presId="urn:microsoft.com/office/officeart/2005/8/layout/hList7"/>
    <dgm:cxn modelId="{9866EE47-ED88-4E32-9CE6-D3D8A72639C3}" type="presOf" srcId="{6E366A35-D777-4569-94A3-7DE87A312E2A}" destId="{30E8A94A-CB35-47CE-BC74-940CA7A8674B}" srcOrd="1" destOrd="0" presId="urn:microsoft.com/office/officeart/2005/8/layout/hList7"/>
    <dgm:cxn modelId="{E9F9D34B-CD40-41E5-91E3-8271FBCAE3F1}" srcId="{4A329906-987D-4202-9C6A-5891CE63F084}" destId="{2FF778D3-B52A-45FA-9F7C-F5302DA41086}" srcOrd="4" destOrd="0" parTransId="{C6EE4A8F-E51C-4058-B649-A86724F8D368}" sibTransId="{5F7EE8E4-C72A-4377-81F4-61AFB512D2BE}"/>
    <dgm:cxn modelId="{B79BA06C-AF44-45E5-A370-6D84C21494DB}" type="presOf" srcId="{4A329906-987D-4202-9C6A-5891CE63F084}" destId="{C1218771-52B9-4FBE-A940-867899DA7861}" srcOrd="0" destOrd="0" presId="urn:microsoft.com/office/officeart/2005/8/layout/hList7"/>
    <dgm:cxn modelId="{D2A7EA71-A87A-47D2-BB68-E19AF2967104}" type="presOf" srcId="{AA528D7E-5C6D-4232-BB3C-31181F896771}" destId="{DE5840B3-1F24-4A0D-BF70-CA8E904230D8}" srcOrd="0" destOrd="0" presId="urn:microsoft.com/office/officeart/2005/8/layout/hList7"/>
    <dgm:cxn modelId="{C606BD77-F984-4862-A851-71CBFBAFF82B}" type="presOf" srcId="{18B1BA06-B85F-454A-8F3F-35DECBCD653E}" destId="{AEEBDE5C-4D36-4963-9978-C600F14D8B4F}" srcOrd="1" destOrd="0" presId="urn:microsoft.com/office/officeart/2005/8/layout/hList7"/>
    <dgm:cxn modelId="{EF02F085-32E3-4CAF-BA84-B08C5B8E871B}" type="presOf" srcId="{2FF778D3-B52A-45FA-9F7C-F5302DA41086}" destId="{CA00DC9B-0BCD-4E47-ADDD-821E91CFBD4B}" srcOrd="1" destOrd="0" presId="urn:microsoft.com/office/officeart/2005/8/layout/hList7"/>
    <dgm:cxn modelId="{1831FB8C-574F-49D2-A698-01DE279FCE63}" type="presOf" srcId="{18B1BA06-B85F-454A-8F3F-35DECBCD653E}" destId="{66214CC5-238A-46F4-9519-BC2F70BAF9A9}" srcOrd="0" destOrd="0" presId="urn:microsoft.com/office/officeart/2005/8/layout/hList7"/>
    <dgm:cxn modelId="{DDED408D-3E72-48BC-8508-8447F8BBAAC7}" type="presOf" srcId="{6200561C-D3A0-4B82-957E-8F88050E7C23}" destId="{20049CE4-2CB1-4456-A8E8-2FAFEF14353C}" srcOrd="0" destOrd="0" presId="urn:microsoft.com/office/officeart/2005/8/layout/hList7"/>
    <dgm:cxn modelId="{FA0E1795-EB8C-496D-96AA-8976ED6CF709}" srcId="{4A329906-987D-4202-9C6A-5891CE63F084}" destId="{18B1BA06-B85F-454A-8F3F-35DECBCD653E}" srcOrd="2" destOrd="0" parTransId="{BD5795E7-010A-46EC-BFCB-5093C6A73241}" sibTransId="{672D7960-D705-4A94-A987-2FF805639EDB}"/>
    <dgm:cxn modelId="{150D7EAB-AEF6-4D74-8310-8B03E761AC19}" type="presOf" srcId="{6E366A35-D777-4569-94A3-7DE87A312E2A}" destId="{A55625AF-00D9-47BF-9910-6270C0B3356E}" srcOrd="0" destOrd="0" presId="urn:microsoft.com/office/officeart/2005/8/layout/hList7"/>
    <dgm:cxn modelId="{B8BB95B3-19E7-40C9-95D8-424B042A18FA}" type="presOf" srcId="{672D7960-D705-4A94-A987-2FF805639EDB}" destId="{8693C462-E12B-496E-91FF-0E02900BCF56}" srcOrd="0" destOrd="0" presId="urn:microsoft.com/office/officeart/2005/8/layout/hList7"/>
    <dgm:cxn modelId="{BF5490BA-CE70-4DB3-82AC-E949A98983F9}" srcId="{4A329906-987D-4202-9C6A-5891CE63F084}" destId="{8019F84B-9854-4502-B5D2-3540E42A5075}" srcOrd="0" destOrd="0" parTransId="{58631AE8-322C-4DDA-B02C-A707AB8BAB08}" sibTransId="{6200561C-D3A0-4B82-957E-8F88050E7C23}"/>
    <dgm:cxn modelId="{44C9D8BD-7BE2-4C19-B7B7-9C478D7D48C4}" type="presOf" srcId="{BE3757FA-5F64-4387-A2C4-D5FB3FD1EB62}" destId="{47257D89-4580-4D4A-A85B-FB22D81506C0}" srcOrd="0" destOrd="0" presId="urn:microsoft.com/office/officeart/2005/8/layout/hList7"/>
    <dgm:cxn modelId="{5DC4C5CD-2F8F-4471-9F3B-D1719C90125B}" type="presOf" srcId="{2FF778D3-B52A-45FA-9F7C-F5302DA41086}" destId="{42E8FC8A-01C7-451D-9CA3-806ACC7D6604}" srcOrd="0" destOrd="0" presId="urn:microsoft.com/office/officeart/2005/8/layout/hList7"/>
    <dgm:cxn modelId="{CA8893F1-56F2-4CF5-90EF-1E28DA7B63A2}" type="presParOf" srcId="{C1218771-52B9-4FBE-A940-867899DA7861}" destId="{618F2729-FC5F-4B15-A68C-6048C4F91B7A}" srcOrd="0" destOrd="0" presId="urn:microsoft.com/office/officeart/2005/8/layout/hList7"/>
    <dgm:cxn modelId="{573D739B-4A6A-443E-84BA-45D3A7895F32}" type="presParOf" srcId="{C1218771-52B9-4FBE-A940-867899DA7861}" destId="{97124F39-1DB1-4BB4-9B23-A435A62C1916}" srcOrd="1" destOrd="0" presId="urn:microsoft.com/office/officeart/2005/8/layout/hList7"/>
    <dgm:cxn modelId="{57F49AD0-AC00-4D4E-B7A4-6AC954A9A23E}" type="presParOf" srcId="{97124F39-1DB1-4BB4-9B23-A435A62C1916}" destId="{8C5A8816-B872-4388-B840-0A4C7C6F9A25}" srcOrd="0" destOrd="0" presId="urn:microsoft.com/office/officeart/2005/8/layout/hList7"/>
    <dgm:cxn modelId="{D5A0301B-DC6D-47ED-87E2-DA32484C6BAE}" type="presParOf" srcId="{8C5A8816-B872-4388-B840-0A4C7C6F9A25}" destId="{02116F44-3F43-4F57-9BC3-520E15321FBA}" srcOrd="0" destOrd="0" presId="urn:microsoft.com/office/officeart/2005/8/layout/hList7"/>
    <dgm:cxn modelId="{FAB19690-12EC-4D80-A9E5-C56437265B81}" type="presParOf" srcId="{8C5A8816-B872-4388-B840-0A4C7C6F9A25}" destId="{64B95EDC-3E6E-4124-8570-4BE03901281C}" srcOrd="1" destOrd="0" presId="urn:microsoft.com/office/officeart/2005/8/layout/hList7"/>
    <dgm:cxn modelId="{6938312C-9754-48B1-91A5-F60B9E02B62C}" type="presParOf" srcId="{8C5A8816-B872-4388-B840-0A4C7C6F9A25}" destId="{60D57007-0A4A-40C4-B27A-78FD8A949402}" srcOrd="2" destOrd="0" presId="urn:microsoft.com/office/officeart/2005/8/layout/hList7"/>
    <dgm:cxn modelId="{EEDA09E9-C52F-4D64-93F0-783BE8976708}" type="presParOf" srcId="{8C5A8816-B872-4388-B840-0A4C7C6F9A25}" destId="{D10319AC-C820-46C1-9DB8-4D9B94660A0E}" srcOrd="3" destOrd="0" presId="urn:microsoft.com/office/officeart/2005/8/layout/hList7"/>
    <dgm:cxn modelId="{40ECE083-C203-4665-B004-0BB9A364FEE5}" type="presParOf" srcId="{97124F39-1DB1-4BB4-9B23-A435A62C1916}" destId="{20049CE4-2CB1-4456-A8E8-2FAFEF14353C}" srcOrd="1" destOrd="0" presId="urn:microsoft.com/office/officeart/2005/8/layout/hList7"/>
    <dgm:cxn modelId="{C58665EA-BB5F-4AC3-96C9-C8C94C1AD1A8}" type="presParOf" srcId="{97124F39-1DB1-4BB4-9B23-A435A62C1916}" destId="{19BB5984-287E-4703-81FD-47CCF50943C3}" srcOrd="2" destOrd="0" presId="urn:microsoft.com/office/officeart/2005/8/layout/hList7"/>
    <dgm:cxn modelId="{1E1FFA54-E490-4209-B63B-E96047C2DD3D}" type="presParOf" srcId="{19BB5984-287E-4703-81FD-47CCF50943C3}" destId="{A55625AF-00D9-47BF-9910-6270C0B3356E}" srcOrd="0" destOrd="0" presId="urn:microsoft.com/office/officeart/2005/8/layout/hList7"/>
    <dgm:cxn modelId="{5017F59E-9276-43D0-B839-B5931023E990}" type="presParOf" srcId="{19BB5984-287E-4703-81FD-47CCF50943C3}" destId="{30E8A94A-CB35-47CE-BC74-940CA7A8674B}" srcOrd="1" destOrd="0" presId="urn:microsoft.com/office/officeart/2005/8/layout/hList7"/>
    <dgm:cxn modelId="{D8FB08E8-B391-4793-BD90-9A2062293B0D}" type="presParOf" srcId="{19BB5984-287E-4703-81FD-47CCF50943C3}" destId="{EF536F27-1F19-4D3F-8E46-3CA1F0422650}" srcOrd="2" destOrd="0" presId="urn:microsoft.com/office/officeart/2005/8/layout/hList7"/>
    <dgm:cxn modelId="{15B8F41F-DAFB-4631-9DCD-A62E96147AD2}" type="presParOf" srcId="{19BB5984-287E-4703-81FD-47CCF50943C3}" destId="{ECC45B16-98B3-4D4D-A59B-F050322C98CD}" srcOrd="3" destOrd="0" presId="urn:microsoft.com/office/officeart/2005/8/layout/hList7"/>
    <dgm:cxn modelId="{23C45773-9E45-4EDA-9870-4BAF89152849}" type="presParOf" srcId="{97124F39-1DB1-4BB4-9B23-A435A62C1916}" destId="{DE5840B3-1F24-4A0D-BF70-CA8E904230D8}" srcOrd="3" destOrd="0" presId="urn:microsoft.com/office/officeart/2005/8/layout/hList7"/>
    <dgm:cxn modelId="{DB6DE59D-DD15-4458-A6BA-25384CFFC71E}" type="presParOf" srcId="{97124F39-1DB1-4BB4-9B23-A435A62C1916}" destId="{78EB021B-9648-4601-A8D2-416A81C6B530}" srcOrd="4" destOrd="0" presId="urn:microsoft.com/office/officeart/2005/8/layout/hList7"/>
    <dgm:cxn modelId="{5B977D22-A3DD-45F0-8AFA-5E36F4295764}" type="presParOf" srcId="{78EB021B-9648-4601-A8D2-416A81C6B530}" destId="{66214CC5-238A-46F4-9519-BC2F70BAF9A9}" srcOrd="0" destOrd="0" presId="urn:microsoft.com/office/officeart/2005/8/layout/hList7"/>
    <dgm:cxn modelId="{988D724D-051E-46EE-A530-E30D1DF0E1B0}" type="presParOf" srcId="{78EB021B-9648-4601-A8D2-416A81C6B530}" destId="{AEEBDE5C-4D36-4963-9978-C600F14D8B4F}" srcOrd="1" destOrd="0" presId="urn:microsoft.com/office/officeart/2005/8/layout/hList7"/>
    <dgm:cxn modelId="{2CE520A4-71EC-4512-BD21-AC07739A914A}" type="presParOf" srcId="{78EB021B-9648-4601-A8D2-416A81C6B530}" destId="{C9C5BA86-9577-4D96-9171-FC27D28CD9AE}" srcOrd="2" destOrd="0" presId="urn:microsoft.com/office/officeart/2005/8/layout/hList7"/>
    <dgm:cxn modelId="{25033782-97AC-45F0-9205-7987AB39CD51}" type="presParOf" srcId="{78EB021B-9648-4601-A8D2-416A81C6B530}" destId="{5ED68816-63EE-46CA-8A14-590349E9E3C7}" srcOrd="3" destOrd="0" presId="urn:microsoft.com/office/officeart/2005/8/layout/hList7"/>
    <dgm:cxn modelId="{54D653C0-13D8-46A8-AF6D-F97F67AE3728}" type="presParOf" srcId="{97124F39-1DB1-4BB4-9B23-A435A62C1916}" destId="{8693C462-E12B-496E-91FF-0E02900BCF56}" srcOrd="5" destOrd="0" presId="urn:microsoft.com/office/officeart/2005/8/layout/hList7"/>
    <dgm:cxn modelId="{1ECE5287-10EE-4C14-84A1-57C200A455D2}" type="presParOf" srcId="{97124F39-1DB1-4BB4-9B23-A435A62C1916}" destId="{6A6094FD-6EF6-401B-880B-0262282D76FC}" srcOrd="6" destOrd="0" presId="urn:microsoft.com/office/officeart/2005/8/layout/hList7"/>
    <dgm:cxn modelId="{BF2F51C9-853F-4E88-8CBD-AEF8440665BA}" type="presParOf" srcId="{6A6094FD-6EF6-401B-880B-0262282D76FC}" destId="{DA87DC2A-431C-4299-B17F-482F1CF2B5FD}" srcOrd="0" destOrd="0" presId="urn:microsoft.com/office/officeart/2005/8/layout/hList7"/>
    <dgm:cxn modelId="{A232CD1C-189C-4ABA-B81D-8C25AB259969}" type="presParOf" srcId="{6A6094FD-6EF6-401B-880B-0262282D76FC}" destId="{5DEC7288-9BF5-4F48-A934-98545F51AB0C}" srcOrd="1" destOrd="0" presId="urn:microsoft.com/office/officeart/2005/8/layout/hList7"/>
    <dgm:cxn modelId="{B49B7A86-556C-4059-99FC-71AAF9D2C272}" type="presParOf" srcId="{6A6094FD-6EF6-401B-880B-0262282D76FC}" destId="{B7392C22-EA16-4F2A-95D1-47CBF7C9EBEF}" srcOrd="2" destOrd="0" presId="urn:microsoft.com/office/officeart/2005/8/layout/hList7"/>
    <dgm:cxn modelId="{1D733071-96B6-47FE-A2F9-D9C8ADF2B61D}" type="presParOf" srcId="{6A6094FD-6EF6-401B-880B-0262282D76FC}" destId="{442C11C7-F84E-4A5F-86BD-3B9AFF3664E1}" srcOrd="3" destOrd="0" presId="urn:microsoft.com/office/officeart/2005/8/layout/hList7"/>
    <dgm:cxn modelId="{1B665D2B-01AD-4FD0-A3A8-0AC743ED8D7F}" type="presParOf" srcId="{97124F39-1DB1-4BB4-9B23-A435A62C1916}" destId="{2FBC6BCD-3DC3-485B-8AB4-6B9B7B2461E8}" srcOrd="7" destOrd="0" presId="urn:microsoft.com/office/officeart/2005/8/layout/hList7"/>
    <dgm:cxn modelId="{58F6B010-EA43-463E-A094-41027692C4FB}" type="presParOf" srcId="{97124F39-1DB1-4BB4-9B23-A435A62C1916}" destId="{6C14596E-58D8-401F-A224-DEC6EFFF3895}" srcOrd="8" destOrd="0" presId="urn:microsoft.com/office/officeart/2005/8/layout/hList7"/>
    <dgm:cxn modelId="{66FF7861-35E0-46A3-A083-3BCC033092A0}" type="presParOf" srcId="{6C14596E-58D8-401F-A224-DEC6EFFF3895}" destId="{42E8FC8A-01C7-451D-9CA3-806ACC7D6604}" srcOrd="0" destOrd="0" presId="urn:microsoft.com/office/officeart/2005/8/layout/hList7"/>
    <dgm:cxn modelId="{556B6C53-D820-4260-9D32-3182151A32DC}" type="presParOf" srcId="{6C14596E-58D8-401F-A224-DEC6EFFF3895}" destId="{CA00DC9B-0BCD-4E47-ADDD-821E91CFBD4B}" srcOrd="1" destOrd="0" presId="urn:microsoft.com/office/officeart/2005/8/layout/hList7"/>
    <dgm:cxn modelId="{36D8F92C-D1DE-43A5-9B86-623A0741D060}" type="presParOf" srcId="{6C14596E-58D8-401F-A224-DEC6EFFF3895}" destId="{2D13D7B9-3E0C-4418-8BDE-DE7A2EF06D0E}" srcOrd="2" destOrd="0" presId="urn:microsoft.com/office/officeart/2005/8/layout/hList7"/>
    <dgm:cxn modelId="{CF6C23B7-D48F-411C-9CEA-A4160001DB57}" type="presParOf" srcId="{6C14596E-58D8-401F-A224-DEC6EFFF3895}" destId="{859EAA4F-7071-4C24-BEB4-65C171ED97D6}" srcOrd="3" destOrd="0" presId="urn:microsoft.com/office/officeart/2005/8/layout/hList7"/>
    <dgm:cxn modelId="{26C82BB2-FA99-42CC-BFC6-88FC36FDD06B}" type="presParOf" srcId="{97124F39-1DB1-4BB4-9B23-A435A62C1916}" destId="{A93137C0-CB06-472E-9E47-E7C326D3C5A6}" srcOrd="9" destOrd="0" presId="urn:microsoft.com/office/officeart/2005/8/layout/hList7"/>
    <dgm:cxn modelId="{BF85B9EC-5B11-4363-A511-C4122F77FCEB}" type="presParOf" srcId="{97124F39-1DB1-4BB4-9B23-A435A62C1916}" destId="{05609B3B-E667-410C-A237-6FE5918D02F2}" srcOrd="10" destOrd="0" presId="urn:microsoft.com/office/officeart/2005/8/layout/hList7"/>
    <dgm:cxn modelId="{7866B5DB-8DE4-4705-8E2D-952A24FA5B77}" type="presParOf" srcId="{05609B3B-E667-410C-A237-6FE5918D02F2}" destId="{47257D89-4580-4D4A-A85B-FB22D81506C0}" srcOrd="0" destOrd="0" presId="urn:microsoft.com/office/officeart/2005/8/layout/hList7"/>
    <dgm:cxn modelId="{3E5E4C83-D229-4983-8402-D50DFC7F5A01}" type="presParOf" srcId="{05609B3B-E667-410C-A237-6FE5918D02F2}" destId="{38A1ACAA-0BCE-4B83-9C9C-56C30975CF4F}" srcOrd="1" destOrd="0" presId="urn:microsoft.com/office/officeart/2005/8/layout/hList7"/>
    <dgm:cxn modelId="{2A546015-A896-4885-A15C-AD31A00E3136}" type="presParOf" srcId="{05609B3B-E667-410C-A237-6FE5918D02F2}" destId="{E00539A7-375E-4094-ABA2-4AD6A5307FD1}" srcOrd="2" destOrd="0" presId="urn:microsoft.com/office/officeart/2005/8/layout/hList7"/>
    <dgm:cxn modelId="{B408E810-39D3-4D25-8F2D-AB1716E38A95}" type="presParOf" srcId="{05609B3B-E667-410C-A237-6FE5918D02F2}" destId="{EB4742BB-1B03-441A-8C55-0694235252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329906-987D-4202-9C6A-5891CE63F084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8019F84B-9854-4502-B5D2-3540E42A5075}">
      <dgm:prSet phldrT="[Text]"/>
      <dgm:spPr/>
      <dgm:t>
        <a:bodyPr/>
        <a:lstStyle/>
        <a:p>
          <a:r>
            <a:rPr lang="en-US" dirty="0"/>
            <a:t>Question</a:t>
          </a:r>
        </a:p>
      </dgm:t>
    </dgm:pt>
    <dgm:pt modelId="{58631AE8-322C-4DDA-B02C-A707AB8BAB08}" type="parTrans" cxnId="{BF5490BA-CE70-4DB3-82AC-E949A98983F9}">
      <dgm:prSet/>
      <dgm:spPr/>
    </dgm:pt>
    <dgm:pt modelId="{6200561C-D3A0-4B82-957E-8F88050E7C23}" type="sibTrans" cxnId="{BF5490BA-CE70-4DB3-82AC-E949A98983F9}">
      <dgm:prSet/>
      <dgm:spPr/>
    </dgm:pt>
    <dgm:pt modelId="{6E366A35-D777-4569-94A3-7DE87A312E2A}">
      <dgm:prSet phldrT="[Text]"/>
      <dgm:spPr/>
      <dgm:t>
        <a:bodyPr/>
        <a:lstStyle/>
        <a:p>
          <a:r>
            <a:rPr lang="en-US" dirty="0"/>
            <a:t>Background</a:t>
          </a:r>
        </a:p>
      </dgm:t>
    </dgm:pt>
    <dgm:pt modelId="{44DF415E-85FF-4950-832B-EF249002B582}" type="parTrans" cxnId="{2E1FCB12-C946-4EDB-A248-3338345A561D}">
      <dgm:prSet/>
      <dgm:spPr/>
    </dgm:pt>
    <dgm:pt modelId="{AA528D7E-5C6D-4232-BB3C-31181F896771}" type="sibTrans" cxnId="{2E1FCB12-C946-4EDB-A248-3338345A561D}">
      <dgm:prSet/>
      <dgm:spPr/>
    </dgm:pt>
    <dgm:pt modelId="{18B1BA06-B85F-454A-8F3F-35DECBCD653E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BD5795E7-010A-46EC-BFCB-5093C6A73241}" type="parTrans" cxnId="{FA0E1795-EB8C-496D-96AA-8976ED6CF709}">
      <dgm:prSet/>
      <dgm:spPr/>
    </dgm:pt>
    <dgm:pt modelId="{672D7960-D705-4A94-A987-2FF805639EDB}" type="sibTrans" cxnId="{FA0E1795-EB8C-496D-96AA-8976ED6CF709}">
      <dgm:prSet/>
      <dgm:spPr/>
    </dgm:pt>
    <dgm:pt modelId="{ABF5EF3F-0989-4B72-A498-045089185A04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Subjects</a:t>
          </a:r>
        </a:p>
      </dgm:t>
    </dgm:pt>
    <dgm:pt modelId="{61ACE004-356D-4743-B245-3C426BB18953}" type="parTrans" cxnId="{8566E52F-AB2B-4746-BA87-5BCD3DA33E35}">
      <dgm:prSet/>
      <dgm:spPr/>
    </dgm:pt>
    <dgm:pt modelId="{083A23D1-F46B-4246-8A8B-F0365ED04B5F}" type="sibTrans" cxnId="{8566E52F-AB2B-4746-BA87-5BCD3DA33E35}">
      <dgm:prSet/>
      <dgm:spPr/>
    </dgm:pt>
    <dgm:pt modelId="{2FF778D3-B52A-45FA-9F7C-F5302DA41086}">
      <dgm:prSet phldrT="[Text]"/>
      <dgm:spPr/>
      <dgm:t>
        <a:bodyPr/>
        <a:lstStyle/>
        <a:p>
          <a:r>
            <a:rPr lang="en-US" dirty="0"/>
            <a:t>Variables</a:t>
          </a:r>
        </a:p>
      </dgm:t>
    </dgm:pt>
    <dgm:pt modelId="{C6EE4A8F-E51C-4058-B649-A86724F8D368}" type="parTrans" cxnId="{E9F9D34B-CD40-41E5-91E3-8271FBCAE3F1}">
      <dgm:prSet/>
      <dgm:spPr/>
    </dgm:pt>
    <dgm:pt modelId="{5F7EE8E4-C72A-4377-81F4-61AFB512D2BE}" type="sibTrans" cxnId="{E9F9D34B-CD40-41E5-91E3-8271FBCAE3F1}">
      <dgm:prSet/>
      <dgm:spPr/>
    </dgm:pt>
    <dgm:pt modelId="{BE3757FA-5F64-4387-A2C4-D5FB3FD1EB62}">
      <dgm:prSet phldrT="[Text]"/>
      <dgm:spPr/>
      <dgm:t>
        <a:bodyPr/>
        <a:lstStyle/>
        <a:p>
          <a:r>
            <a:rPr lang="en-US" dirty="0"/>
            <a:t>Analysis</a:t>
          </a:r>
        </a:p>
      </dgm:t>
    </dgm:pt>
    <dgm:pt modelId="{FA9DBE70-503E-4F56-97DC-FFEAC6455CFF}" type="parTrans" cxnId="{6FDFC322-F803-41C7-B818-E2D301AC5213}">
      <dgm:prSet/>
      <dgm:spPr/>
    </dgm:pt>
    <dgm:pt modelId="{9A75F505-A9A5-4F2F-A55C-FEFE38991617}" type="sibTrans" cxnId="{6FDFC322-F803-41C7-B818-E2D301AC5213}">
      <dgm:prSet/>
      <dgm:spPr/>
    </dgm:pt>
    <dgm:pt modelId="{C1218771-52B9-4FBE-A940-867899DA7861}" type="pres">
      <dgm:prSet presAssocID="{4A329906-987D-4202-9C6A-5891CE63F084}" presName="Name0" presStyleCnt="0">
        <dgm:presLayoutVars>
          <dgm:dir/>
          <dgm:resizeHandles val="exact"/>
        </dgm:presLayoutVars>
      </dgm:prSet>
      <dgm:spPr/>
    </dgm:pt>
    <dgm:pt modelId="{618F2729-FC5F-4B15-A68C-6048C4F91B7A}" type="pres">
      <dgm:prSet presAssocID="{4A329906-987D-4202-9C6A-5891CE63F084}" presName="fgShape" presStyleLbl="fgShp" presStyleIdx="0" presStyleCnt="1"/>
      <dgm:spPr>
        <a:prstGeom prst="stripedRightArrow">
          <a:avLst/>
        </a:prstGeom>
      </dgm:spPr>
    </dgm:pt>
    <dgm:pt modelId="{97124F39-1DB1-4BB4-9B23-A435A62C1916}" type="pres">
      <dgm:prSet presAssocID="{4A329906-987D-4202-9C6A-5891CE63F084}" presName="linComp" presStyleCnt="0"/>
      <dgm:spPr/>
    </dgm:pt>
    <dgm:pt modelId="{8C5A8816-B872-4388-B840-0A4C7C6F9A25}" type="pres">
      <dgm:prSet presAssocID="{8019F84B-9854-4502-B5D2-3540E42A5075}" presName="compNode" presStyleCnt="0"/>
      <dgm:spPr/>
    </dgm:pt>
    <dgm:pt modelId="{02116F44-3F43-4F57-9BC3-520E15321FBA}" type="pres">
      <dgm:prSet presAssocID="{8019F84B-9854-4502-B5D2-3540E42A5075}" presName="bkgdShape" presStyleLbl="node1" presStyleIdx="0" presStyleCnt="6"/>
      <dgm:spPr/>
    </dgm:pt>
    <dgm:pt modelId="{64B95EDC-3E6E-4124-8570-4BE03901281C}" type="pres">
      <dgm:prSet presAssocID="{8019F84B-9854-4502-B5D2-3540E42A5075}" presName="nodeTx" presStyleLbl="node1" presStyleIdx="0" presStyleCnt="6">
        <dgm:presLayoutVars>
          <dgm:bulletEnabled val="1"/>
        </dgm:presLayoutVars>
      </dgm:prSet>
      <dgm:spPr/>
    </dgm:pt>
    <dgm:pt modelId="{60D57007-0A4A-40C4-B27A-78FD8A949402}" type="pres">
      <dgm:prSet presAssocID="{8019F84B-9854-4502-B5D2-3540E42A5075}" presName="invisiNode" presStyleLbl="node1" presStyleIdx="0" presStyleCnt="6"/>
      <dgm:spPr/>
    </dgm:pt>
    <dgm:pt modelId="{D10319AC-C820-46C1-9DB8-4D9B94660A0E}" type="pres">
      <dgm:prSet presAssocID="{8019F84B-9854-4502-B5D2-3540E42A5075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0049CE4-2CB1-4456-A8E8-2FAFEF14353C}" type="pres">
      <dgm:prSet presAssocID="{6200561C-D3A0-4B82-957E-8F88050E7C23}" presName="sibTrans" presStyleLbl="sibTrans2D1" presStyleIdx="0" presStyleCnt="0"/>
      <dgm:spPr/>
    </dgm:pt>
    <dgm:pt modelId="{19BB5984-287E-4703-81FD-47CCF50943C3}" type="pres">
      <dgm:prSet presAssocID="{6E366A35-D777-4569-94A3-7DE87A312E2A}" presName="compNode" presStyleCnt="0"/>
      <dgm:spPr/>
    </dgm:pt>
    <dgm:pt modelId="{A55625AF-00D9-47BF-9910-6270C0B3356E}" type="pres">
      <dgm:prSet presAssocID="{6E366A35-D777-4569-94A3-7DE87A312E2A}" presName="bkgdShape" presStyleLbl="node1" presStyleIdx="1" presStyleCnt="6"/>
      <dgm:spPr/>
    </dgm:pt>
    <dgm:pt modelId="{30E8A94A-CB35-47CE-BC74-940CA7A8674B}" type="pres">
      <dgm:prSet presAssocID="{6E366A35-D777-4569-94A3-7DE87A312E2A}" presName="nodeTx" presStyleLbl="node1" presStyleIdx="1" presStyleCnt="6">
        <dgm:presLayoutVars>
          <dgm:bulletEnabled val="1"/>
        </dgm:presLayoutVars>
      </dgm:prSet>
      <dgm:spPr/>
    </dgm:pt>
    <dgm:pt modelId="{EF536F27-1F19-4D3F-8E46-3CA1F0422650}" type="pres">
      <dgm:prSet presAssocID="{6E366A35-D777-4569-94A3-7DE87A312E2A}" presName="invisiNode" presStyleLbl="node1" presStyleIdx="1" presStyleCnt="6"/>
      <dgm:spPr/>
    </dgm:pt>
    <dgm:pt modelId="{ECC45B16-98B3-4D4D-A59B-F050322C98CD}" type="pres">
      <dgm:prSet presAssocID="{6E366A35-D777-4569-94A3-7DE87A312E2A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E5840B3-1F24-4A0D-BF70-CA8E904230D8}" type="pres">
      <dgm:prSet presAssocID="{AA528D7E-5C6D-4232-BB3C-31181F896771}" presName="sibTrans" presStyleLbl="sibTrans2D1" presStyleIdx="0" presStyleCnt="0"/>
      <dgm:spPr/>
    </dgm:pt>
    <dgm:pt modelId="{78EB021B-9648-4601-A8D2-416A81C6B530}" type="pres">
      <dgm:prSet presAssocID="{18B1BA06-B85F-454A-8F3F-35DECBCD653E}" presName="compNode" presStyleCnt="0"/>
      <dgm:spPr/>
    </dgm:pt>
    <dgm:pt modelId="{66214CC5-238A-46F4-9519-BC2F70BAF9A9}" type="pres">
      <dgm:prSet presAssocID="{18B1BA06-B85F-454A-8F3F-35DECBCD653E}" presName="bkgdShape" presStyleLbl="node1" presStyleIdx="2" presStyleCnt="6"/>
      <dgm:spPr/>
    </dgm:pt>
    <dgm:pt modelId="{AEEBDE5C-4D36-4963-9978-C600F14D8B4F}" type="pres">
      <dgm:prSet presAssocID="{18B1BA06-B85F-454A-8F3F-35DECBCD653E}" presName="nodeTx" presStyleLbl="node1" presStyleIdx="2" presStyleCnt="6">
        <dgm:presLayoutVars>
          <dgm:bulletEnabled val="1"/>
        </dgm:presLayoutVars>
      </dgm:prSet>
      <dgm:spPr/>
    </dgm:pt>
    <dgm:pt modelId="{C9C5BA86-9577-4D96-9171-FC27D28CD9AE}" type="pres">
      <dgm:prSet presAssocID="{18B1BA06-B85F-454A-8F3F-35DECBCD653E}" presName="invisiNode" presStyleLbl="node1" presStyleIdx="2" presStyleCnt="6"/>
      <dgm:spPr/>
    </dgm:pt>
    <dgm:pt modelId="{5ED68816-63EE-46CA-8A14-590349E9E3C7}" type="pres">
      <dgm:prSet presAssocID="{18B1BA06-B85F-454A-8F3F-35DECBCD653E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8693C462-E12B-496E-91FF-0E02900BCF56}" type="pres">
      <dgm:prSet presAssocID="{672D7960-D705-4A94-A987-2FF805639EDB}" presName="sibTrans" presStyleLbl="sibTrans2D1" presStyleIdx="0" presStyleCnt="0"/>
      <dgm:spPr/>
    </dgm:pt>
    <dgm:pt modelId="{6A6094FD-6EF6-401B-880B-0262282D76FC}" type="pres">
      <dgm:prSet presAssocID="{ABF5EF3F-0989-4B72-A498-045089185A04}" presName="compNode" presStyleCnt="0"/>
      <dgm:spPr/>
    </dgm:pt>
    <dgm:pt modelId="{DA87DC2A-431C-4299-B17F-482F1CF2B5FD}" type="pres">
      <dgm:prSet presAssocID="{ABF5EF3F-0989-4B72-A498-045089185A04}" presName="bkgdShape" presStyleLbl="node1" presStyleIdx="3" presStyleCnt="6"/>
      <dgm:spPr/>
    </dgm:pt>
    <dgm:pt modelId="{5DEC7288-9BF5-4F48-A934-98545F51AB0C}" type="pres">
      <dgm:prSet presAssocID="{ABF5EF3F-0989-4B72-A498-045089185A04}" presName="nodeTx" presStyleLbl="node1" presStyleIdx="3" presStyleCnt="6">
        <dgm:presLayoutVars>
          <dgm:bulletEnabled val="1"/>
        </dgm:presLayoutVars>
      </dgm:prSet>
      <dgm:spPr/>
    </dgm:pt>
    <dgm:pt modelId="{B7392C22-EA16-4F2A-95D1-47CBF7C9EBEF}" type="pres">
      <dgm:prSet presAssocID="{ABF5EF3F-0989-4B72-A498-045089185A04}" presName="invisiNode" presStyleLbl="node1" presStyleIdx="3" presStyleCnt="6"/>
      <dgm:spPr/>
    </dgm:pt>
    <dgm:pt modelId="{442C11C7-F84E-4A5F-86BD-3B9AFF3664E1}" type="pres">
      <dgm:prSet presAssocID="{ABF5EF3F-0989-4B72-A498-045089185A04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FBC6BCD-3DC3-485B-8AB4-6B9B7B2461E8}" type="pres">
      <dgm:prSet presAssocID="{083A23D1-F46B-4246-8A8B-F0365ED04B5F}" presName="sibTrans" presStyleLbl="sibTrans2D1" presStyleIdx="0" presStyleCnt="0"/>
      <dgm:spPr/>
    </dgm:pt>
    <dgm:pt modelId="{6C14596E-58D8-401F-A224-DEC6EFFF3895}" type="pres">
      <dgm:prSet presAssocID="{2FF778D3-B52A-45FA-9F7C-F5302DA41086}" presName="compNode" presStyleCnt="0"/>
      <dgm:spPr/>
    </dgm:pt>
    <dgm:pt modelId="{42E8FC8A-01C7-451D-9CA3-806ACC7D6604}" type="pres">
      <dgm:prSet presAssocID="{2FF778D3-B52A-45FA-9F7C-F5302DA41086}" presName="bkgdShape" presStyleLbl="node1" presStyleIdx="4" presStyleCnt="6"/>
      <dgm:spPr/>
    </dgm:pt>
    <dgm:pt modelId="{CA00DC9B-0BCD-4E47-ADDD-821E91CFBD4B}" type="pres">
      <dgm:prSet presAssocID="{2FF778D3-B52A-45FA-9F7C-F5302DA41086}" presName="nodeTx" presStyleLbl="node1" presStyleIdx="4" presStyleCnt="6">
        <dgm:presLayoutVars>
          <dgm:bulletEnabled val="1"/>
        </dgm:presLayoutVars>
      </dgm:prSet>
      <dgm:spPr/>
    </dgm:pt>
    <dgm:pt modelId="{2D13D7B9-3E0C-4418-8BDE-DE7A2EF06D0E}" type="pres">
      <dgm:prSet presAssocID="{2FF778D3-B52A-45FA-9F7C-F5302DA41086}" presName="invisiNode" presStyleLbl="node1" presStyleIdx="4" presStyleCnt="6"/>
      <dgm:spPr/>
    </dgm:pt>
    <dgm:pt modelId="{859EAA4F-7071-4C24-BEB4-65C171ED97D6}" type="pres">
      <dgm:prSet presAssocID="{2FF778D3-B52A-45FA-9F7C-F5302DA41086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A93137C0-CB06-472E-9E47-E7C326D3C5A6}" type="pres">
      <dgm:prSet presAssocID="{5F7EE8E4-C72A-4377-81F4-61AFB512D2BE}" presName="sibTrans" presStyleLbl="sibTrans2D1" presStyleIdx="0" presStyleCnt="0"/>
      <dgm:spPr/>
    </dgm:pt>
    <dgm:pt modelId="{05609B3B-E667-410C-A237-6FE5918D02F2}" type="pres">
      <dgm:prSet presAssocID="{BE3757FA-5F64-4387-A2C4-D5FB3FD1EB62}" presName="compNode" presStyleCnt="0"/>
      <dgm:spPr/>
    </dgm:pt>
    <dgm:pt modelId="{47257D89-4580-4D4A-A85B-FB22D81506C0}" type="pres">
      <dgm:prSet presAssocID="{BE3757FA-5F64-4387-A2C4-D5FB3FD1EB62}" presName="bkgdShape" presStyleLbl="node1" presStyleIdx="5" presStyleCnt="6"/>
      <dgm:spPr/>
    </dgm:pt>
    <dgm:pt modelId="{38A1ACAA-0BCE-4B83-9C9C-56C30975CF4F}" type="pres">
      <dgm:prSet presAssocID="{BE3757FA-5F64-4387-A2C4-D5FB3FD1EB62}" presName="nodeTx" presStyleLbl="node1" presStyleIdx="5" presStyleCnt="6">
        <dgm:presLayoutVars>
          <dgm:bulletEnabled val="1"/>
        </dgm:presLayoutVars>
      </dgm:prSet>
      <dgm:spPr/>
    </dgm:pt>
    <dgm:pt modelId="{E00539A7-375E-4094-ABA2-4AD6A5307FD1}" type="pres">
      <dgm:prSet presAssocID="{BE3757FA-5F64-4387-A2C4-D5FB3FD1EB62}" presName="invisiNode" presStyleLbl="node1" presStyleIdx="5" presStyleCnt="6"/>
      <dgm:spPr/>
    </dgm:pt>
    <dgm:pt modelId="{EB4742BB-1B03-441A-8C55-0694235252B7}" type="pres">
      <dgm:prSet presAssocID="{BE3757FA-5F64-4387-A2C4-D5FB3FD1EB62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</dgm:ptLst>
  <dgm:cxnLst>
    <dgm:cxn modelId="{3025AB04-2A7B-44CC-B4AA-38C356F3B587}" type="presOf" srcId="{BE3757FA-5F64-4387-A2C4-D5FB3FD1EB62}" destId="{38A1ACAA-0BCE-4B83-9C9C-56C30975CF4F}" srcOrd="1" destOrd="0" presId="urn:microsoft.com/office/officeart/2005/8/layout/hList7"/>
    <dgm:cxn modelId="{A7F3F105-B019-485C-989F-12C73BCA19DD}" type="presOf" srcId="{8019F84B-9854-4502-B5D2-3540E42A5075}" destId="{64B95EDC-3E6E-4124-8570-4BE03901281C}" srcOrd="1" destOrd="0" presId="urn:microsoft.com/office/officeart/2005/8/layout/hList7"/>
    <dgm:cxn modelId="{2E1FCB12-C946-4EDB-A248-3338345A561D}" srcId="{4A329906-987D-4202-9C6A-5891CE63F084}" destId="{6E366A35-D777-4569-94A3-7DE87A312E2A}" srcOrd="1" destOrd="0" parTransId="{44DF415E-85FF-4950-832B-EF249002B582}" sibTransId="{AA528D7E-5C6D-4232-BB3C-31181F896771}"/>
    <dgm:cxn modelId="{24126016-1CC6-4FC0-8EFD-182CE69CCD03}" type="presOf" srcId="{083A23D1-F46B-4246-8A8B-F0365ED04B5F}" destId="{2FBC6BCD-3DC3-485B-8AB4-6B9B7B2461E8}" srcOrd="0" destOrd="0" presId="urn:microsoft.com/office/officeart/2005/8/layout/hList7"/>
    <dgm:cxn modelId="{58313D1D-0958-470F-9546-FC85781B788B}" type="presOf" srcId="{ABF5EF3F-0989-4B72-A498-045089185A04}" destId="{DA87DC2A-431C-4299-B17F-482F1CF2B5FD}" srcOrd="0" destOrd="0" presId="urn:microsoft.com/office/officeart/2005/8/layout/hList7"/>
    <dgm:cxn modelId="{6FDFC322-F803-41C7-B818-E2D301AC5213}" srcId="{4A329906-987D-4202-9C6A-5891CE63F084}" destId="{BE3757FA-5F64-4387-A2C4-D5FB3FD1EB62}" srcOrd="5" destOrd="0" parTransId="{FA9DBE70-503E-4F56-97DC-FFEAC6455CFF}" sibTransId="{9A75F505-A9A5-4F2F-A55C-FEFE38991617}"/>
    <dgm:cxn modelId="{8566E52F-AB2B-4746-BA87-5BCD3DA33E35}" srcId="{4A329906-987D-4202-9C6A-5891CE63F084}" destId="{ABF5EF3F-0989-4B72-A498-045089185A04}" srcOrd="3" destOrd="0" parTransId="{61ACE004-356D-4743-B245-3C426BB18953}" sibTransId="{083A23D1-F46B-4246-8A8B-F0365ED04B5F}"/>
    <dgm:cxn modelId="{B01CA431-D697-41B8-9B51-44D72CB7CEDB}" type="presOf" srcId="{8019F84B-9854-4502-B5D2-3540E42A5075}" destId="{02116F44-3F43-4F57-9BC3-520E15321FBA}" srcOrd="0" destOrd="0" presId="urn:microsoft.com/office/officeart/2005/8/layout/hList7"/>
    <dgm:cxn modelId="{397CBF36-2DAD-4DB9-9116-63565CB64A28}" type="presOf" srcId="{ABF5EF3F-0989-4B72-A498-045089185A04}" destId="{5DEC7288-9BF5-4F48-A934-98545F51AB0C}" srcOrd="1" destOrd="0" presId="urn:microsoft.com/office/officeart/2005/8/layout/hList7"/>
    <dgm:cxn modelId="{FFC4E147-EB79-49BE-BE83-B826D6175542}" type="presOf" srcId="{5F7EE8E4-C72A-4377-81F4-61AFB512D2BE}" destId="{A93137C0-CB06-472E-9E47-E7C326D3C5A6}" srcOrd="0" destOrd="0" presId="urn:microsoft.com/office/officeart/2005/8/layout/hList7"/>
    <dgm:cxn modelId="{9866EE47-ED88-4E32-9CE6-D3D8A72639C3}" type="presOf" srcId="{6E366A35-D777-4569-94A3-7DE87A312E2A}" destId="{30E8A94A-CB35-47CE-BC74-940CA7A8674B}" srcOrd="1" destOrd="0" presId="urn:microsoft.com/office/officeart/2005/8/layout/hList7"/>
    <dgm:cxn modelId="{E9F9D34B-CD40-41E5-91E3-8271FBCAE3F1}" srcId="{4A329906-987D-4202-9C6A-5891CE63F084}" destId="{2FF778D3-B52A-45FA-9F7C-F5302DA41086}" srcOrd="4" destOrd="0" parTransId="{C6EE4A8F-E51C-4058-B649-A86724F8D368}" sibTransId="{5F7EE8E4-C72A-4377-81F4-61AFB512D2BE}"/>
    <dgm:cxn modelId="{B79BA06C-AF44-45E5-A370-6D84C21494DB}" type="presOf" srcId="{4A329906-987D-4202-9C6A-5891CE63F084}" destId="{C1218771-52B9-4FBE-A940-867899DA7861}" srcOrd="0" destOrd="0" presId="urn:microsoft.com/office/officeart/2005/8/layout/hList7"/>
    <dgm:cxn modelId="{D2A7EA71-A87A-47D2-BB68-E19AF2967104}" type="presOf" srcId="{AA528D7E-5C6D-4232-BB3C-31181F896771}" destId="{DE5840B3-1F24-4A0D-BF70-CA8E904230D8}" srcOrd="0" destOrd="0" presId="urn:microsoft.com/office/officeart/2005/8/layout/hList7"/>
    <dgm:cxn modelId="{C606BD77-F984-4862-A851-71CBFBAFF82B}" type="presOf" srcId="{18B1BA06-B85F-454A-8F3F-35DECBCD653E}" destId="{AEEBDE5C-4D36-4963-9978-C600F14D8B4F}" srcOrd="1" destOrd="0" presId="urn:microsoft.com/office/officeart/2005/8/layout/hList7"/>
    <dgm:cxn modelId="{EF02F085-32E3-4CAF-BA84-B08C5B8E871B}" type="presOf" srcId="{2FF778D3-B52A-45FA-9F7C-F5302DA41086}" destId="{CA00DC9B-0BCD-4E47-ADDD-821E91CFBD4B}" srcOrd="1" destOrd="0" presId="urn:microsoft.com/office/officeart/2005/8/layout/hList7"/>
    <dgm:cxn modelId="{1831FB8C-574F-49D2-A698-01DE279FCE63}" type="presOf" srcId="{18B1BA06-B85F-454A-8F3F-35DECBCD653E}" destId="{66214CC5-238A-46F4-9519-BC2F70BAF9A9}" srcOrd="0" destOrd="0" presId="urn:microsoft.com/office/officeart/2005/8/layout/hList7"/>
    <dgm:cxn modelId="{DDED408D-3E72-48BC-8508-8447F8BBAAC7}" type="presOf" srcId="{6200561C-D3A0-4B82-957E-8F88050E7C23}" destId="{20049CE4-2CB1-4456-A8E8-2FAFEF14353C}" srcOrd="0" destOrd="0" presId="urn:microsoft.com/office/officeart/2005/8/layout/hList7"/>
    <dgm:cxn modelId="{FA0E1795-EB8C-496D-96AA-8976ED6CF709}" srcId="{4A329906-987D-4202-9C6A-5891CE63F084}" destId="{18B1BA06-B85F-454A-8F3F-35DECBCD653E}" srcOrd="2" destOrd="0" parTransId="{BD5795E7-010A-46EC-BFCB-5093C6A73241}" sibTransId="{672D7960-D705-4A94-A987-2FF805639EDB}"/>
    <dgm:cxn modelId="{150D7EAB-AEF6-4D74-8310-8B03E761AC19}" type="presOf" srcId="{6E366A35-D777-4569-94A3-7DE87A312E2A}" destId="{A55625AF-00D9-47BF-9910-6270C0B3356E}" srcOrd="0" destOrd="0" presId="urn:microsoft.com/office/officeart/2005/8/layout/hList7"/>
    <dgm:cxn modelId="{B8BB95B3-19E7-40C9-95D8-424B042A18FA}" type="presOf" srcId="{672D7960-D705-4A94-A987-2FF805639EDB}" destId="{8693C462-E12B-496E-91FF-0E02900BCF56}" srcOrd="0" destOrd="0" presId="urn:microsoft.com/office/officeart/2005/8/layout/hList7"/>
    <dgm:cxn modelId="{BF5490BA-CE70-4DB3-82AC-E949A98983F9}" srcId="{4A329906-987D-4202-9C6A-5891CE63F084}" destId="{8019F84B-9854-4502-B5D2-3540E42A5075}" srcOrd="0" destOrd="0" parTransId="{58631AE8-322C-4DDA-B02C-A707AB8BAB08}" sibTransId="{6200561C-D3A0-4B82-957E-8F88050E7C23}"/>
    <dgm:cxn modelId="{44C9D8BD-7BE2-4C19-B7B7-9C478D7D48C4}" type="presOf" srcId="{BE3757FA-5F64-4387-A2C4-D5FB3FD1EB62}" destId="{47257D89-4580-4D4A-A85B-FB22D81506C0}" srcOrd="0" destOrd="0" presId="urn:microsoft.com/office/officeart/2005/8/layout/hList7"/>
    <dgm:cxn modelId="{5DC4C5CD-2F8F-4471-9F3B-D1719C90125B}" type="presOf" srcId="{2FF778D3-B52A-45FA-9F7C-F5302DA41086}" destId="{42E8FC8A-01C7-451D-9CA3-806ACC7D6604}" srcOrd="0" destOrd="0" presId="urn:microsoft.com/office/officeart/2005/8/layout/hList7"/>
    <dgm:cxn modelId="{CA8893F1-56F2-4CF5-90EF-1E28DA7B63A2}" type="presParOf" srcId="{C1218771-52B9-4FBE-A940-867899DA7861}" destId="{618F2729-FC5F-4B15-A68C-6048C4F91B7A}" srcOrd="0" destOrd="0" presId="urn:microsoft.com/office/officeart/2005/8/layout/hList7"/>
    <dgm:cxn modelId="{573D739B-4A6A-443E-84BA-45D3A7895F32}" type="presParOf" srcId="{C1218771-52B9-4FBE-A940-867899DA7861}" destId="{97124F39-1DB1-4BB4-9B23-A435A62C1916}" srcOrd="1" destOrd="0" presId="urn:microsoft.com/office/officeart/2005/8/layout/hList7"/>
    <dgm:cxn modelId="{57F49AD0-AC00-4D4E-B7A4-6AC954A9A23E}" type="presParOf" srcId="{97124F39-1DB1-4BB4-9B23-A435A62C1916}" destId="{8C5A8816-B872-4388-B840-0A4C7C6F9A25}" srcOrd="0" destOrd="0" presId="urn:microsoft.com/office/officeart/2005/8/layout/hList7"/>
    <dgm:cxn modelId="{D5A0301B-DC6D-47ED-87E2-DA32484C6BAE}" type="presParOf" srcId="{8C5A8816-B872-4388-B840-0A4C7C6F9A25}" destId="{02116F44-3F43-4F57-9BC3-520E15321FBA}" srcOrd="0" destOrd="0" presId="urn:microsoft.com/office/officeart/2005/8/layout/hList7"/>
    <dgm:cxn modelId="{FAB19690-12EC-4D80-A9E5-C56437265B81}" type="presParOf" srcId="{8C5A8816-B872-4388-B840-0A4C7C6F9A25}" destId="{64B95EDC-3E6E-4124-8570-4BE03901281C}" srcOrd="1" destOrd="0" presId="urn:microsoft.com/office/officeart/2005/8/layout/hList7"/>
    <dgm:cxn modelId="{6938312C-9754-48B1-91A5-F60B9E02B62C}" type="presParOf" srcId="{8C5A8816-B872-4388-B840-0A4C7C6F9A25}" destId="{60D57007-0A4A-40C4-B27A-78FD8A949402}" srcOrd="2" destOrd="0" presId="urn:microsoft.com/office/officeart/2005/8/layout/hList7"/>
    <dgm:cxn modelId="{EEDA09E9-C52F-4D64-93F0-783BE8976708}" type="presParOf" srcId="{8C5A8816-B872-4388-B840-0A4C7C6F9A25}" destId="{D10319AC-C820-46C1-9DB8-4D9B94660A0E}" srcOrd="3" destOrd="0" presId="urn:microsoft.com/office/officeart/2005/8/layout/hList7"/>
    <dgm:cxn modelId="{40ECE083-C203-4665-B004-0BB9A364FEE5}" type="presParOf" srcId="{97124F39-1DB1-4BB4-9B23-A435A62C1916}" destId="{20049CE4-2CB1-4456-A8E8-2FAFEF14353C}" srcOrd="1" destOrd="0" presId="urn:microsoft.com/office/officeart/2005/8/layout/hList7"/>
    <dgm:cxn modelId="{C58665EA-BB5F-4AC3-96C9-C8C94C1AD1A8}" type="presParOf" srcId="{97124F39-1DB1-4BB4-9B23-A435A62C1916}" destId="{19BB5984-287E-4703-81FD-47CCF50943C3}" srcOrd="2" destOrd="0" presId="urn:microsoft.com/office/officeart/2005/8/layout/hList7"/>
    <dgm:cxn modelId="{1E1FFA54-E490-4209-B63B-E96047C2DD3D}" type="presParOf" srcId="{19BB5984-287E-4703-81FD-47CCF50943C3}" destId="{A55625AF-00D9-47BF-9910-6270C0B3356E}" srcOrd="0" destOrd="0" presId="urn:microsoft.com/office/officeart/2005/8/layout/hList7"/>
    <dgm:cxn modelId="{5017F59E-9276-43D0-B839-B5931023E990}" type="presParOf" srcId="{19BB5984-287E-4703-81FD-47CCF50943C3}" destId="{30E8A94A-CB35-47CE-BC74-940CA7A8674B}" srcOrd="1" destOrd="0" presId="urn:microsoft.com/office/officeart/2005/8/layout/hList7"/>
    <dgm:cxn modelId="{D8FB08E8-B391-4793-BD90-9A2062293B0D}" type="presParOf" srcId="{19BB5984-287E-4703-81FD-47CCF50943C3}" destId="{EF536F27-1F19-4D3F-8E46-3CA1F0422650}" srcOrd="2" destOrd="0" presId="urn:microsoft.com/office/officeart/2005/8/layout/hList7"/>
    <dgm:cxn modelId="{15B8F41F-DAFB-4631-9DCD-A62E96147AD2}" type="presParOf" srcId="{19BB5984-287E-4703-81FD-47CCF50943C3}" destId="{ECC45B16-98B3-4D4D-A59B-F050322C98CD}" srcOrd="3" destOrd="0" presId="urn:microsoft.com/office/officeart/2005/8/layout/hList7"/>
    <dgm:cxn modelId="{23C45773-9E45-4EDA-9870-4BAF89152849}" type="presParOf" srcId="{97124F39-1DB1-4BB4-9B23-A435A62C1916}" destId="{DE5840B3-1F24-4A0D-BF70-CA8E904230D8}" srcOrd="3" destOrd="0" presId="urn:microsoft.com/office/officeart/2005/8/layout/hList7"/>
    <dgm:cxn modelId="{DB6DE59D-DD15-4458-A6BA-25384CFFC71E}" type="presParOf" srcId="{97124F39-1DB1-4BB4-9B23-A435A62C1916}" destId="{78EB021B-9648-4601-A8D2-416A81C6B530}" srcOrd="4" destOrd="0" presId="urn:microsoft.com/office/officeart/2005/8/layout/hList7"/>
    <dgm:cxn modelId="{5B977D22-A3DD-45F0-8AFA-5E36F4295764}" type="presParOf" srcId="{78EB021B-9648-4601-A8D2-416A81C6B530}" destId="{66214CC5-238A-46F4-9519-BC2F70BAF9A9}" srcOrd="0" destOrd="0" presId="urn:microsoft.com/office/officeart/2005/8/layout/hList7"/>
    <dgm:cxn modelId="{988D724D-051E-46EE-A530-E30D1DF0E1B0}" type="presParOf" srcId="{78EB021B-9648-4601-A8D2-416A81C6B530}" destId="{AEEBDE5C-4D36-4963-9978-C600F14D8B4F}" srcOrd="1" destOrd="0" presId="urn:microsoft.com/office/officeart/2005/8/layout/hList7"/>
    <dgm:cxn modelId="{2CE520A4-71EC-4512-BD21-AC07739A914A}" type="presParOf" srcId="{78EB021B-9648-4601-A8D2-416A81C6B530}" destId="{C9C5BA86-9577-4D96-9171-FC27D28CD9AE}" srcOrd="2" destOrd="0" presId="urn:microsoft.com/office/officeart/2005/8/layout/hList7"/>
    <dgm:cxn modelId="{25033782-97AC-45F0-9205-7987AB39CD51}" type="presParOf" srcId="{78EB021B-9648-4601-A8D2-416A81C6B530}" destId="{5ED68816-63EE-46CA-8A14-590349E9E3C7}" srcOrd="3" destOrd="0" presId="urn:microsoft.com/office/officeart/2005/8/layout/hList7"/>
    <dgm:cxn modelId="{54D653C0-13D8-46A8-AF6D-F97F67AE3728}" type="presParOf" srcId="{97124F39-1DB1-4BB4-9B23-A435A62C1916}" destId="{8693C462-E12B-496E-91FF-0E02900BCF56}" srcOrd="5" destOrd="0" presId="urn:microsoft.com/office/officeart/2005/8/layout/hList7"/>
    <dgm:cxn modelId="{1ECE5287-10EE-4C14-84A1-57C200A455D2}" type="presParOf" srcId="{97124F39-1DB1-4BB4-9B23-A435A62C1916}" destId="{6A6094FD-6EF6-401B-880B-0262282D76FC}" srcOrd="6" destOrd="0" presId="urn:microsoft.com/office/officeart/2005/8/layout/hList7"/>
    <dgm:cxn modelId="{BF2F51C9-853F-4E88-8CBD-AEF8440665BA}" type="presParOf" srcId="{6A6094FD-6EF6-401B-880B-0262282D76FC}" destId="{DA87DC2A-431C-4299-B17F-482F1CF2B5FD}" srcOrd="0" destOrd="0" presId="urn:microsoft.com/office/officeart/2005/8/layout/hList7"/>
    <dgm:cxn modelId="{A232CD1C-189C-4ABA-B81D-8C25AB259969}" type="presParOf" srcId="{6A6094FD-6EF6-401B-880B-0262282D76FC}" destId="{5DEC7288-9BF5-4F48-A934-98545F51AB0C}" srcOrd="1" destOrd="0" presId="urn:microsoft.com/office/officeart/2005/8/layout/hList7"/>
    <dgm:cxn modelId="{B49B7A86-556C-4059-99FC-71AAF9D2C272}" type="presParOf" srcId="{6A6094FD-6EF6-401B-880B-0262282D76FC}" destId="{B7392C22-EA16-4F2A-95D1-47CBF7C9EBEF}" srcOrd="2" destOrd="0" presId="urn:microsoft.com/office/officeart/2005/8/layout/hList7"/>
    <dgm:cxn modelId="{1D733071-96B6-47FE-A2F9-D9C8ADF2B61D}" type="presParOf" srcId="{6A6094FD-6EF6-401B-880B-0262282D76FC}" destId="{442C11C7-F84E-4A5F-86BD-3B9AFF3664E1}" srcOrd="3" destOrd="0" presId="urn:microsoft.com/office/officeart/2005/8/layout/hList7"/>
    <dgm:cxn modelId="{1B665D2B-01AD-4FD0-A3A8-0AC743ED8D7F}" type="presParOf" srcId="{97124F39-1DB1-4BB4-9B23-A435A62C1916}" destId="{2FBC6BCD-3DC3-485B-8AB4-6B9B7B2461E8}" srcOrd="7" destOrd="0" presId="urn:microsoft.com/office/officeart/2005/8/layout/hList7"/>
    <dgm:cxn modelId="{58F6B010-EA43-463E-A094-41027692C4FB}" type="presParOf" srcId="{97124F39-1DB1-4BB4-9B23-A435A62C1916}" destId="{6C14596E-58D8-401F-A224-DEC6EFFF3895}" srcOrd="8" destOrd="0" presId="urn:microsoft.com/office/officeart/2005/8/layout/hList7"/>
    <dgm:cxn modelId="{66FF7861-35E0-46A3-A083-3BCC033092A0}" type="presParOf" srcId="{6C14596E-58D8-401F-A224-DEC6EFFF3895}" destId="{42E8FC8A-01C7-451D-9CA3-806ACC7D6604}" srcOrd="0" destOrd="0" presId="urn:microsoft.com/office/officeart/2005/8/layout/hList7"/>
    <dgm:cxn modelId="{556B6C53-D820-4260-9D32-3182151A32DC}" type="presParOf" srcId="{6C14596E-58D8-401F-A224-DEC6EFFF3895}" destId="{CA00DC9B-0BCD-4E47-ADDD-821E91CFBD4B}" srcOrd="1" destOrd="0" presId="urn:microsoft.com/office/officeart/2005/8/layout/hList7"/>
    <dgm:cxn modelId="{36D8F92C-D1DE-43A5-9B86-623A0741D060}" type="presParOf" srcId="{6C14596E-58D8-401F-A224-DEC6EFFF3895}" destId="{2D13D7B9-3E0C-4418-8BDE-DE7A2EF06D0E}" srcOrd="2" destOrd="0" presId="urn:microsoft.com/office/officeart/2005/8/layout/hList7"/>
    <dgm:cxn modelId="{CF6C23B7-D48F-411C-9CEA-A4160001DB57}" type="presParOf" srcId="{6C14596E-58D8-401F-A224-DEC6EFFF3895}" destId="{859EAA4F-7071-4C24-BEB4-65C171ED97D6}" srcOrd="3" destOrd="0" presId="urn:microsoft.com/office/officeart/2005/8/layout/hList7"/>
    <dgm:cxn modelId="{26C82BB2-FA99-42CC-BFC6-88FC36FDD06B}" type="presParOf" srcId="{97124F39-1DB1-4BB4-9B23-A435A62C1916}" destId="{A93137C0-CB06-472E-9E47-E7C326D3C5A6}" srcOrd="9" destOrd="0" presId="urn:microsoft.com/office/officeart/2005/8/layout/hList7"/>
    <dgm:cxn modelId="{BF85B9EC-5B11-4363-A511-C4122F77FCEB}" type="presParOf" srcId="{97124F39-1DB1-4BB4-9B23-A435A62C1916}" destId="{05609B3B-E667-410C-A237-6FE5918D02F2}" srcOrd="10" destOrd="0" presId="urn:microsoft.com/office/officeart/2005/8/layout/hList7"/>
    <dgm:cxn modelId="{7866B5DB-8DE4-4705-8E2D-952A24FA5B77}" type="presParOf" srcId="{05609B3B-E667-410C-A237-6FE5918D02F2}" destId="{47257D89-4580-4D4A-A85B-FB22D81506C0}" srcOrd="0" destOrd="0" presId="urn:microsoft.com/office/officeart/2005/8/layout/hList7"/>
    <dgm:cxn modelId="{3E5E4C83-D229-4983-8402-D50DFC7F5A01}" type="presParOf" srcId="{05609B3B-E667-410C-A237-6FE5918D02F2}" destId="{38A1ACAA-0BCE-4B83-9C9C-56C30975CF4F}" srcOrd="1" destOrd="0" presId="urn:microsoft.com/office/officeart/2005/8/layout/hList7"/>
    <dgm:cxn modelId="{2A546015-A896-4885-A15C-AD31A00E3136}" type="presParOf" srcId="{05609B3B-E667-410C-A237-6FE5918D02F2}" destId="{E00539A7-375E-4094-ABA2-4AD6A5307FD1}" srcOrd="2" destOrd="0" presId="urn:microsoft.com/office/officeart/2005/8/layout/hList7"/>
    <dgm:cxn modelId="{B408E810-39D3-4D25-8F2D-AB1716E38A95}" type="presParOf" srcId="{05609B3B-E667-410C-A237-6FE5918D02F2}" destId="{EB4742BB-1B03-441A-8C55-0694235252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329906-987D-4202-9C6A-5891CE63F084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8019F84B-9854-4502-B5D2-3540E42A5075}">
      <dgm:prSet phldrT="[Text]"/>
      <dgm:spPr/>
      <dgm:t>
        <a:bodyPr/>
        <a:lstStyle/>
        <a:p>
          <a:r>
            <a:rPr lang="en-US" dirty="0"/>
            <a:t>Question</a:t>
          </a:r>
        </a:p>
      </dgm:t>
    </dgm:pt>
    <dgm:pt modelId="{58631AE8-322C-4DDA-B02C-A707AB8BAB08}" type="parTrans" cxnId="{BF5490BA-CE70-4DB3-82AC-E949A98983F9}">
      <dgm:prSet/>
      <dgm:spPr/>
      <dgm:t>
        <a:bodyPr/>
        <a:lstStyle/>
        <a:p>
          <a:endParaRPr lang="en-US"/>
        </a:p>
      </dgm:t>
    </dgm:pt>
    <dgm:pt modelId="{6200561C-D3A0-4B82-957E-8F88050E7C23}" type="sibTrans" cxnId="{BF5490BA-CE70-4DB3-82AC-E949A98983F9}">
      <dgm:prSet/>
      <dgm:spPr/>
      <dgm:t>
        <a:bodyPr/>
        <a:lstStyle/>
        <a:p>
          <a:endParaRPr lang="en-US"/>
        </a:p>
      </dgm:t>
    </dgm:pt>
    <dgm:pt modelId="{6E366A35-D777-4569-94A3-7DE87A312E2A}">
      <dgm:prSet phldrT="[Text]"/>
      <dgm:spPr/>
      <dgm:t>
        <a:bodyPr/>
        <a:lstStyle/>
        <a:p>
          <a:r>
            <a:rPr lang="en-US" dirty="0"/>
            <a:t>Background</a:t>
          </a:r>
        </a:p>
      </dgm:t>
    </dgm:pt>
    <dgm:pt modelId="{44DF415E-85FF-4950-832B-EF249002B582}" type="parTrans" cxnId="{2E1FCB12-C946-4EDB-A248-3338345A561D}">
      <dgm:prSet/>
      <dgm:spPr/>
      <dgm:t>
        <a:bodyPr/>
        <a:lstStyle/>
        <a:p>
          <a:endParaRPr lang="en-US"/>
        </a:p>
      </dgm:t>
    </dgm:pt>
    <dgm:pt modelId="{AA528D7E-5C6D-4232-BB3C-31181F896771}" type="sibTrans" cxnId="{2E1FCB12-C946-4EDB-A248-3338345A561D}">
      <dgm:prSet/>
      <dgm:spPr/>
      <dgm:t>
        <a:bodyPr/>
        <a:lstStyle/>
        <a:p>
          <a:endParaRPr lang="en-US"/>
        </a:p>
      </dgm:t>
    </dgm:pt>
    <dgm:pt modelId="{18B1BA06-B85F-454A-8F3F-35DECBCD653E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BD5795E7-010A-46EC-BFCB-5093C6A73241}" type="parTrans" cxnId="{FA0E1795-EB8C-496D-96AA-8976ED6CF709}">
      <dgm:prSet/>
      <dgm:spPr/>
      <dgm:t>
        <a:bodyPr/>
        <a:lstStyle/>
        <a:p>
          <a:endParaRPr lang="en-US"/>
        </a:p>
      </dgm:t>
    </dgm:pt>
    <dgm:pt modelId="{672D7960-D705-4A94-A987-2FF805639EDB}" type="sibTrans" cxnId="{FA0E1795-EB8C-496D-96AA-8976ED6CF709}">
      <dgm:prSet/>
      <dgm:spPr/>
      <dgm:t>
        <a:bodyPr/>
        <a:lstStyle/>
        <a:p>
          <a:endParaRPr lang="en-US"/>
        </a:p>
      </dgm:t>
    </dgm:pt>
    <dgm:pt modelId="{ABF5EF3F-0989-4B72-A498-045089185A04}">
      <dgm:prSet phldrT="[Text]"/>
      <dgm:spPr/>
      <dgm:t>
        <a:bodyPr/>
        <a:lstStyle/>
        <a:p>
          <a:r>
            <a:rPr lang="en-US" dirty="0"/>
            <a:t>Subjects</a:t>
          </a:r>
        </a:p>
      </dgm:t>
    </dgm:pt>
    <dgm:pt modelId="{61ACE004-356D-4743-B245-3C426BB18953}" type="parTrans" cxnId="{8566E52F-AB2B-4746-BA87-5BCD3DA33E35}">
      <dgm:prSet/>
      <dgm:spPr/>
      <dgm:t>
        <a:bodyPr/>
        <a:lstStyle/>
        <a:p>
          <a:endParaRPr lang="en-US"/>
        </a:p>
      </dgm:t>
    </dgm:pt>
    <dgm:pt modelId="{083A23D1-F46B-4246-8A8B-F0365ED04B5F}" type="sibTrans" cxnId="{8566E52F-AB2B-4746-BA87-5BCD3DA33E35}">
      <dgm:prSet/>
      <dgm:spPr/>
      <dgm:t>
        <a:bodyPr/>
        <a:lstStyle/>
        <a:p>
          <a:endParaRPr lang="en-US"/>
        </a:p>
      </dgm:t>
    </dgm:pt>
    <dgm:pt modelId="{2FF778D3-B52A-45FA-9F7C-F5302DA41086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Variables</a:t>
          </a:r>
        </a:p>
      </dgm:t>
    </dgm:pt>
    <dgm:pt modelId="{C6EE4A8F-E51C-4058-B649-A86724F8D368}" type="parTrans" cxnId="{E9F9D34B-CD40-41E5-91E3-8271FBCAE3F1}">
      <dgm:prSet/>
      <dgm:spPr/>
      <dgm:t>
        <a:bodyPr/>
        <a:lstStyle/>
        <a:p>
          <a:endParaRPr lang="en-US"/>
        </a:p>
      </dgm:t>
    </dgm:pt>
    <dgm:pt modelId="{5F7EE8E4-C72A-4377-81F4-61AFB512D2BE}" type="sibTrans" cxnId="{E9F9D34B-CD40-41E5-91E3-8271FBCAE3F1}">
      <dgm:prSet/>
      <dgm:spPr/>
      <dgm:t>
        <a:bodyPr/>
        <a:lstStyle/>
        <a:p>
          <a:endParaRPr lang="en-US"/>
        </a:p>
      </dgm:t>
    </dgm:pt>
    <dgm:pt modelId="{BE3757FA-5F64-4387-A2C4-D5FB3FD1EB62}">
      <dgm:prSet phldrT="[Text]"/>
      <dgm:spPr/>
      <dgm:t>
        <a:bodyPr/>
        <a:lstStyle/>
        <a:p>
          <a:r>
            <a:rPr lang="en-US" dirty="0"/>
            <a:t>Analysis</a:t>
          </a:r>
        </a:p>
      </dgm:t>
    </dgm:pt>
    <dgm:pt modelId="{FA9DBE70-503E-4F56-97DC-FFEAC6455CFF}" type="parTrans" cxnId="{6FDFC322-F803-41C7-B818-E2D301AC5213}">
      <dgm:prSet/>
      <dgm:spPr/>
      <dgm:t>
        <a:bodyPr/>
        <a:lstStyle/>
        <a:p>
          <a:endParaRPr lang="en-US"/>
        </a:p>
      </dgm:t>
    </dgm:pt>
    <dgm:pt modelId="{9A75F505-A9A5-4F2F-A55C-FEFE38991617}" type="sibTrans" cxnId="{6FDFC322-F803-41C7-B818-E2D301AC5213}">
      <dgm:prSet/>
      <dgm:spPr/>
      <dgm:t>
        <a:bodyPr/>
        <a:lstStyle/>
        <a:p>
          <a:endParaRPr lang="en-US"/>
        </a:p>
      </dgm:t>
    </dgm:pt>
    <dgm:pt modelId="{C1218771-52B9-4FBE-A940-867899DA7861}" type="pres">
      <dgm:prSet presAssocID="{4A329906-987D-4202-9C6A-5891CE63F084}" presName="Name0" presStyleCnt="0">
        <dgm:presLayoutVars>
          <dgm:dir/>
          <dgm:resizeHandles val="exact"/>
        </dgm:presLayoutVars>
      </dgm:prSet>
      <dgm:spPr/>
    </dgm:pt>
    <dgm:pt modelId="{618F2729-FC5F-4B15-A68C-6048C4F91B7A}" type="pres">
      <dgm:prSet presAssocID="{4A329906-987D-4202-9C6A-5891CE63F084}" presName="fgShape" presStyleLbl="fgShp" presStyleIdx="0" presStyleCnt="1"/>
      <dgm:spPr>
        <a:prstGeom prst="stripedRightArrow">
          <a:avLst/>
        </a:prstGeom>
      </dgm:spPr>
    </dgm:pt>
    <dgm:pt modelId="{97124F39-1DB1-4BB4-9B23-A435A62C1916}" type="pres">
      <dgm:prSet presAssocID="{4A329906-987D-4202-9C6A-5891CE63F084}" presName="linComp" presStyleCnt="0"/>
      <dgm:spPr/>
    </dgm:pt>
    <dgm:pt modelId="{8C5A8816-B872-4388-B840-0A4C7C6F9A25}" type="pres">
      <dgm:prSet presAssocID="{8019F84B-9854-4502-B5D2-3540E42A5075}" presName="compNode" presStyleCnt="0"/>
      <dgm:spPr/>
    </dgm:pt>
    <dgm:pt modelId="{02116F44-3F43-4F57-9BC3-520E15321FBA}" type="pres">
      <dgm:prSet presAssocID="{8019F84B-9854-4502-B5D2-3540E42A5075}" presName="bkgdShape" presStyleLbl="node1" presStyleIdx="0" presStyleCnt="6"/>
      <dgm:spPr/>
    </dgm:pt>
    <dgm:pt modelId="{64B95EDC-3E6E-4124-8570-4BE03901281C}" type="pres">
      <dgm:prSet presAssocID="{8019F84B-9854-4502-B5D2-3540E42A5075}" presName="nodeTx" presStyleLbl="node1" presStyleIdx="0" presStyleCnt="6">
        <dgm:presLayoutVars>
          <dgm:bulletEnabled val="1"/>
        </dgm:presLayoutVars>
      </dgm:prSet>
      <dgm:spPr/>
    </dgm:pt>
    <dgm:pt modelId="{60D57007-0A4A-40C4-B27A-78FD8A949402}" type="pres">
      <dgm:prSet presAssocID="{8019F84B-9854-4502-B5D2-3540E42A5075}" presName="invisiNode" presStyleLbl="node1" presStyleIdx="0" presStyleCnt="6"/>
      <dgm:spPr/>
    </dgm:pt>
    <dgm:pt modelId="{D10319AC-C820-46C1-9DB8-4D9B94660A0E}" type="pres">
      <dgm:prSet presAssocID="{8019F84B-9854-4502-B5D2-3540E42A5075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0049CE4-2CB1-4456-A8E8-2FAFEF14353C}" type="pres">
      <dgm:prSet presAssocID="{6200561C-D3A0-4B82-957E-8F88050E7C23}" presName="sibTrans" presStyleLbl="sibTrans2D1" presStyleIdx="0" presStyleCnt="0"/>
      <dgm:spPr/>
    </dgm:pt>
    <dgm:pt modelId="{19BB5984-287E-4703-81FD-47CCF50943C3}" type="pres">
      <dgm:prSet presAssocID="{6E366A35-D777-4569-94A3-7DE87A312E2A}" presName="compNode" presStyleCnt="0"/>
      <dgm:spPr/>
    </dgm:pt>
    <dgm:pt modelId="{A55625AF-00D9-47BF-9910-6270C0B3356E}" type="pres">
      <dgm:prSet presAssocID="{6E366A35-D777-4569-94A3-7DE87A312E2A}" presName="bkgdShape" presStyleLbl="node1" presStyleIdx="1" presStyleCnt="6"/>
      <dgm:spPr/>
    </dgm:pt>
    <dgm:pt modelId="{30E8A94A-CB35-47CE-BC74-940CA7A8674B}" type="pres">
      <dgm:prSet presAssocID="{6E366A35-D777-4569-94A3-7DE87A312E2A}" presName="nodeTx" presStyleLbl="node1" presStyleIdx="1" presStyleCnt="6">
        <dgm:presLayoutVars>
          <dgm:bulletEnabled val="1"/>
        </dgm:presLayoutVars>
      </dgm:prSet>
      <dgm:spPr/>
    </dgm:pt>
    <dgm:pt modelId="{EF536F27-1F19-4D3F-8E46-3CA1F0422650}" type="pres">
      <dgm:prSet presAssocID="{6E366A35-D777-4569-94A3-7DE87A312E2A}" presName="invisiNode" presStyleLbl="node1" presStyleIdx="1" presStyleCnt="6"/>
      <dgm:spPr/>
    </dgm:pt>
    <dgm:pt modelId="{ECC45B16-98B3-4D4D-A59B-F050322C98CD}" type="pres">
      <dgm:prSet presAssocID="{6E366A35-D777-4569-94A3-7DE87A312E2A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E5840B3-1F24-4A0D-BF70-CA8E904230D8}" type="pres">
      <dgm:prSet presAssocID="{AA528D7E-5C6D-4232-BB3C-31181F896771}" presName="sibTrans" presStyleLbl="sibTrans2D1" presStyleIdx="0" presStyleCnt="0"/>
      <dgm:spPr/>
    </dgm:pt>
    <dgm:pt modelId="{78EB021B-9648-4601-A8D2-416A81C6B530}" type="pres">
      <dgm:prSet presAssocID="{18B1BA06-B85F-454A-8F3F-35DECBCD653E}" presName="compNode" presStyleCnt="0"/>
      <dgm:spPr/>
    </dgm:pt>
    <dgm:pt modelId="{66214CC5-238A-46F4-9519-BC2F70BAF9A9}" type="pres">
      <dgm:prSet presAssocID="{18B1BA06-B85F-454A-8F3F-35DECBCD653E}" presName="bkgdShape" presStyleLbl="node1" presStyleIdx="2" presStyleCnt="6"/>
      <dgm:spPr/>
    </dgm:pt>
    <dgm:pt modelId="{AEEBDE5C-4D36-4963-9978-C600F14D8B4F}" type="pres">
      <dgm:prSet presAssocID="{18B1BA06-B85F-454A-8F3F-35DECBCD653E}" presName="nodeTx" presStyleLbl="node1" presStyleIdx="2" presStyleCnt="6">
        <dgm:presLayoutVars>
          <dgm:bulletEnabled val="1"/>
        </dgm:presLayoutVars>
      </dgm:prSet>
      <dgm:spPr/>
    </dgm:pt>
    <dgm:pt modelId="{C9C5BA86-9577-4D96-9171-FC27D28CD9AE}" type="pres">
      <dgm:prSet presAssocID="{18B1BA06-B85F-454A-8F3F-35DECBCD653E}" presName="invisiNode" presStyleLbl="node1" presStyleIdx="2" presStyleCnt="6"/>
      <dgm:spPr/>
    </dgm:pt>
    <dgm:pt modelId="{5ED68816-63EE-46CA-8A14-590349E9E3C7}" type="pres">
      <dgm:prSet presAssocID="{18B1BA06-B85F-454A-8F3F-35DECBCD653E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8693C462-E12B-496E-91FF-0E02900BCF56}" type="pres">
      <dgm:prSet presAssocID="{672D7960-D705-4A94-A987-2FF805639EDB}" presName="sibTrans" presStyleLbl="sibTrans2D1" presStyleIdx="0" presStyleCnt="0"/>
      <dgm:spPr/>
    </dgm:pt>
    <dgm:pt modelId="{6A6094FD-6EF6-401B-880B-0262282D76FC}" type="pres">
      <dgm:prSet presAssocID="{ABF5EF3F-0989-4B72-A498-045089185A04}" presName="compNode" presStyleCnt="0"/>
      <dgm:spPr/>
    </dgm:pt>
    <dgm:pt modelId="{DA87DC2A-431C-4299-B17F-482F1CF2B5FD}" type="pres">
      <dgm:prSet presAssocID="{ABF5EF3F-0989-4B72-A498-045089185A04}" presName="bkgdShape" presStyleLbl="node1" presStyleIdx="3" presStyleCnt="6"/>
      <dgm:spPr/>
    </dgm:pt>
    <dgm:pt modelId="{5DEC7288-9BF5-4F48-A934-98545F51AB0C}" type="pres">
      <dgm:prSet presAssocID="{ABF5EF3F-0989-4B72-A498-045089185A04}" presName="nodeTx" presStyleLbl="node1" presStyleIdx="3" presStyleCnt="6">
        <dgm:presLayoutVars>
          <dgm:bulletEnabled val="1"/>
        </dgm:presLayoutVars>
      </dgm:prSet>
      <dgm:spPr/>
    </dgm:pt>
    <dgm:pt modelId="{B7392C22-EA16-4F2A-95D1-47CBF7C9EBEF}" type="pres">
      <dgm:prSet presAssocID="{ABF5EF3F-0989-4B72-A498-045089185A04}" presName="invisiNode" presStyleLbl="node1" presStyleIdx="3" presStyleCnt="6"/>
      <dgm:spPr/>
    </dgm:pt>
    <dgm:pt modelId="{442C11C7-F84E-4A5F-86BD-3B9AFF3664E1}" type="pres">
      <dgm:prSet presAssocID="{ABF5EF3F-0989-4B72-A498-045089185A04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FBC6BCD-3DC3-485B-8AB4-6B9B7B2461E8}" type="pres">
      <dgm:prSet presAssocID="{083A23D1-F46B-4246-8A8B-F0365ED04B5F}" presName="sibTrans" presStyleLbl="sibTrans2D1" presStyleIdx="0" presStyleCnt="0"/>
      <dgm:spPr/>
    </dgm:pt>
    <dgm:pt modelId="{6C14596E-58D8-401F-A224-DEC6EFFF3895}" type="pres">
      <dgm:prSet presAssocID="{2FF778D3-B52A-45FA-9F7C-F5302DA41086}" presName="compNode" presStyleCnt="0"/>
      <dgm:spPr/>
    </dgm:pt>
    <dgm:pt modelId="{42E8FC8A-01C7-451D-9CA3-806ACC7D6604}" type="pres">
      <dgm:prSet presAssocID="{2FF778D3-B52A-45FA-9F7C-F5302DA41086}" presName="bkgdShape" presStyleLbl="node1" presStyleIdx="4" presStyleCnt="6"/>
      <dgm:spPr/>
    </dgm:pt>
    <dgm:pt modelId="{CA00DC9B-0BCD-4E47-ADDD-821E91CFBD4B}" type="pres">
      <dgm:prSet presAssocID="{2FF778D3-B52A-45FA-9F7C-F5302DA41086}" presName="nodeTx" presStyleLbl="node1" presStyleIdx="4" presStyleCnt="6">
        <dgm:presLayoutVars>
          <dgm:bulletEnabled val="1"/>
        </dgm:presLayoutVars>
      </dgm:prSet>
      <dgm:spPr/>
    </dgm:pt>
    <dgm:pt modelId="{2D13D7B9-3E0C-4418-8BDE-DE7A2EF06D0E}" type="pres">
      <dgm:prSet presAssocID="{2FF778D3-B52A-45FA-9F7C-F5302DA41086}" presName="invisiNode" presStyleLbl="node1" presStyleIdx="4" presStyleCnt="6"/>
      <dgm:spPr/>
    </dgm:pt>
    <dgm:pt modelId="{859EAA4F-7071-4C24-BEB4-65C171ED97D6}" type="pres">
      <dgm:prSet presAssocID="{2FF778D3-B52A-45FA-9F7C-F5302DA41086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A93137C0-CB06-472E-9E47-E7C326D3C5A6}" type="pres">
      <dgm:prSet presAssocID="{5F7EE8E4-C72A-4377-81F4-61AFB512D2BE}" presName="sibTrans" presStyleLbl="sibTrans2D1" presStyleIdx="0" presStyleCnt="0"/>
      <dgm:spPr/>
    </dgm:pt>
    <dgm:pt modelId="{05609B3B-E667-410C-A237-6FE5918D02F2}" type="pres">
      <dgm:prSet presAssocID="{BE3757FA-5F64-4387-A2C4-D5FB3FD1EB62}" presName="compNode" presStyleCnt="0"/>
      <dgm:spPr/>
    </dgm:pt>
    <dgm:pt modelId="{47257D89-4580-4D4A-A85B-FB22D81506C0}" type="pres">
      <dgm:prSet presAssocID="{BE3757FA-5F64-4387-A2C4-D5FB3FD1EB62}" presName="bkgdShape" presStyleLbl="node1" presStyleIdx="5" presStyleCnt="6"/>
      <dgm:spPr/>
    </dgm:pt>
    <dgm:pt modelId="{38A1ACAA-0BCE-4B83-9C9C-56C30975CF4F}" type="pres">
      <dgm:prSet presAssocID="{BE3757FA-5F64-4387-A2C4-D5FB3FD1EB62}" presName="nodeTx" presStyleLbl="node1" presStyleIdx="5" presStyleCnt="6">
        <dgm:presLayoutVars>
          <dgm:bulletEnabled val="1"/>
        </dgm:presLayoutVars>
      </dgm:prSet>
      <dgm:spPr/>
    </dgm:pt>
    <dgm:pt modelId="{E00539A7-375E-4094-ABA2-4AD6A5307FD1}" type="pres">
      <dgm:prSet presAssocID="{BE3757FA-5F64-4387-A2C4-D5FB3FD1EB62}" presName="invisiNode" presStyleLbl="node1" presStyleIdx="5" presStyleCnt="6"/>
      <dgm:spPr/>
    </dgm:pt>
    <dgm:pt modelId="{EB4742BB-1B03-441A-8C55-0694235252B7}" type="pres">
      <dgm:prSet presAssocID="{BE3757FA-5F64-4387-A2C4-D5FB3FD1EB62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</dgm:ptLst>
  <dgm:cxnLst>
    <dgm:cxn modelId="{3025AB04-2A7B-44CC-B4AA-38C356F3B587}" type="presOf" srcId="{BE3757FA-5F64-4387-A2C4-D5FB3FD1EB62}" destId="{38A1ACAA-0BCE-4B83-9C9C-56C30975CF4F}" srcOrd="1" destOrd="0" presId="urn:microsoft.com/office/officeart/2005/8/layout/hList7"/>
    <dgm:cxn modelId="{A7F3F105-B019-485C-989F-12C73BCA19DD}" type="presOf" srcId="{8019F84B-9854-4502-B5D2-3540E42A5075}" destId="{64B95EDC-3E6E-4124-8570-4BE03901281C}" srcOrd="1" destOrd="0" presId="urn:microsoft.com/office/officeart/2005/8/layout/hList7"/>
    <dgm:cxn modelId="{2E1FCB12-C946-4EDB-A248-3338345A561D}" srcId="{4A329906-987D-4202-9C6A-5891CE63F084}" destId="{6E366A35-D777-4569-94A3-7DE87A312E2A}" srcOrd="1" destOrd="0" parTransId="{44DF415E-85FF-4950-832B-EF249002B582}" sibTransId="{AA528D7E-5C6D-4232-BB3C-31181F896771}"/>
    <dgm:cxn modelId="{24126016-1CC6-4FC0-8EFD-182CE69CCD03}" type="presOf" srcId="{083A23D1-F46B-4246-8A8B-F0365ED04B5F}" destId="{2FBC6BCD-3DC3-485B-8AB4-6B9B7B2461E8}" srcOrd="0" destOrd="0" presId="urn:microsoft.com/office/officeart/2005/8/layout/hList7"/>
    <dgm:cxn modelId="{58313D1D-0958-470F-9546-FC85781B788B}" type="presOf" srcId="{ABF5EF3F-0989-4B72-A498-045089185A04}" destId="{DA87DC2A-431C-4299-B17F-482F1CF2B5FD}" srcOrd="0" destOrd="0" presId="urn:microsoft.com/office/officeart/2005/8/layout/hList7"/>
    <dgm:cxn modelId="{6FDFC322-F803-41C7-B818-E2D301AC5213}" srcId="{4A329906-987D-4202-9C6A-5891CE63F084}" destId="{BE3757FA-5F64-4387-A2C4-D5FB3FD1EB62}" srcOrd="5" destOrd="0" parTransId="{FA9DBE70-503E-4F56-97DC-FFEAC6455CFF}" sibTransId="{9A75F505-A9A5-4F2F-A55C-FEFE38991617}"/>
    <dgm:cxn modelId="{8566E52F-AB2B-4746-BA87-5BCD3DA33E35}" srcId="{4A329906-987D-4202-9C6A-5891CE63F084}" destId="{ABF5EF3F-0989-4B72-A498-045089185A04}" srcOrd="3" destOrd="0" parTransId="{61ACE004-356D-4743-B245-3C426BB18953}" sibTransId="{083A23D1-F46B-4246-8A8B-F0365ED04B5F}"/>
    <dgm:cxn modelId="{B01CA431-D697-41B8-9B51-44D72CB7CEDB}" type="presOf" srcId="{8019F84B-9854-4502-B5D2-3540E42A5075}" destId="{02116F44-3F43-4F57-9BC3-520E15321FBA}" srcOrd="0" destOrd="0" presId="urn:microsoft.com/office/officeart/2005/8/layout/hList7"/>
    <dgm:cxn modelId="{397CBF36-2DAD-4DB9-9116-63565CB64A28}" type="presOf" srcId="{ABF5EF3F-0989-4B72-A498-045089185A04}" destId="{5DEC7288-9BF5-4F48-A934-98545F51AB0C}" srcOrd="1" destOrd="0" presId="urn:microsoft.com/office/officeart/2005/8/layout/hList7"/>
    <dgm:cxn modelId="{FFC4E147-EB79-49BE-BE83-B826D6175542}" type="presOf" srcId="{5F7EE8E4-C72A-4377-81F4-61AFB512D2BE}" destId="{A93137C0-CB06-472E-9E47-E7C326D3C5A6}" srcOrd="0" destOrd="0" presId="urn:microsoft.com/office/officeart/2005/8/layout/hList7"/>
    <dgm:cxn modelId="{9866EE47-ED88-4E32-9CE6-D3D8A72639C3}" type="presOf" srcId="{6E366A35-D777-4569-94A3-7DE87A312E2A}" destId="{30E8A94A-CB35-47CE-BC74-940CA7A8674B}" srcOrd="1" destOrd="0" presId="urn:microsoft.com/office/officeart/2005/8/layout/hList7"/>
    <dgm:cxn modelId="{E9F9D34B-CD40-41E5-91E3-8271FBCAE3F1}" srcId="{4A329906-987D-4202-9C6A-5891CE63F084}" destId="{2FF778D3-B52A-45FA-9F7C-F5302DA41086}" srcOrd="4" destOrd="0" parTransId="{C6EE4A8F-E51C-4058-B649-A86724F8D368}" sibTransId="{5F7EE8E4-C72A-4377-81F4-61AFB512D2BE}"/>
    <dgm:cxn modelId="{B79BA06C-AF44-45E5-A370-6D84C21494DB}" type="presOf" srcId="{4A329906-987D-4202-9C6A-5891CE63F084}" destId="{C1218771-52B9-4FBE-A940-867899DA7861}" srcOrd="0" destOrd="0" presId="urn:microsoft.com/office/officeart/2005/8/layout/hList7"/>
    <dgm:cxn modelId="{D2A7EA71-A87A-47D2-BB68-E19AF2967104}" type="presOf" srcId="{AA528D7E-5C6D-4232-BB3C-31181F896771}" destId="{DE5840B3-1F24-4A0D-BF70-CA8E904230D8}" srcOrd="0" destOrd="0" presId="urn:microsoft.com/office/officeart/2005/8/layout/hList7"/>
    <dgm:cxn modelId="{C606BD77-F984-4862-A851-71CBFBAFF82B}" type="presOf" srcId="{18B1BA06-B85F-454A-8F3F-35DECBCD653E}" destId="{AEEBDE5C-4D36-4963-9978-C600F14D8B4F}" srcOrd="1" destOrd="0" presId="urn:microsoft.com/office/officeart/2005/8/layout/hList7"/>
    <dgm:cxn modelId="{EF02F085-32E3-4CAF-BA84-B08C5B8E871B}" type="presOf" srcId="{2FF778D3-B52A-45FA-9F7C-F5302DA41086}" destId="{CA00DC9B-0BCD-4E47-ADDD-821E91CFBD4B}" srcOrd="1" destOrd="0" presId="urn:microsoft.com/office/officeart/2005/8/layout/hList7"/>
    <dgm:cxn modelId="{1831FB8C-574F-49D2-A698-01DE279FCE63}" type="presOf" srcId="{18B1BA06-B85F-454A-8F3F-35DECBCD653E}" destId="{66214CC5-238A-46F4-9519-BC2F70BAF9A9}" srcOrd="0" destOrd="0" presId="urn:microsoft.com/office/officeart/2005/8/layout/hList7"/>
    <dgm:cxn modelId="{DDED408D-3E72-48BC-8508-8447F8BBAAC7}" type="presOf" srcId="{6200561C-D3A0-4B82-957E-8F88050E7C23}" destId="{20049CE4-2CB1-4456-A8E8-2FAFEF14353C}" srcOrd="0" destOrd="0" presId="urn:microsoft.com/office/officeart/2005/8/layout/hList7"/>
    <dgm:cxn modelId="{FA0E1795-EB8C-496D-96AA-8976ED6CF709}" srcId="{4A329906-987D-4202-9C6A-5891CE63F084}" destId="{18B1BA06-B85F-454A-8F3F-35DECBCD653E}" srcOrd="2" destOrd="0" parTransId="{BD5795E7-010A-46EC-BFCB-5093C6A73241}" sibTransId="{672D7960-D705-4A94-A987-2FF805639EDB}"/>
    <dgm:cxn modelId="{150D7EAB-AEF6-4D74-8310-8B03E761AC19}" type="presOf" srcId="{6E366A35-D777-4569-94A3-7DE87A312E2A}" destId="{A55625AF-00D9-47BF-9910-6270C0B3356E}" srcOrd="0" destOrd="0" presId="urn:microsoft.com/office/officeart/2005/8/layout/hList7"/>
    <dgm:cxn modelId="{B8BB95B3-19E7-40C9-95D8-424B042A18FA}" type="presOf" srcId="{672D7960-D705-4A94-A987-2FF805639EDB}" destId="{8693C462-E12B-496E-91FF-0E02900BCF56}" srcOrd="0" destOrd="0" presId="urn:microsoft.com/office/officeart/2005/8/layout/hList7"/>
    <dgm:cxn modelId="{BF5490BA-CE70-4DB3-82AC-E949A98983F9}" srcId="{4A329906-987D-4202-9C6A-5891CE63F084}" destId="{8019F84B-9854-4502-B5D2-3540E42A5075}" srcOrd="0" destOrd="0" parTransId="{58631AE8-322C-4DDA-B02C-A707AB8BAB08}" sibTransId="{6200561C-D3A0-4B82-957E-8F88050E7C23}"/>
    <dgm:cxn modelId="{44C9D8BD-7BE2-4C19-B7B7-9C478D7D48C4}" type="presOf" srcId="{BE3757FA-5F64-4387-A2C4-D5FB3FD1EB62}" destId="{47257D89-4580-4D4A-A85B-FB22D81506C0}" srcOrd="0" destOrd="0" presId="urn:microsoft.com/office/officeart/2005/8/layout/hList7"/>
    <dgm:cxn modelId="{5DC4C5CD-2F8F-4471-9F3B-D1719C90125B}" type="presOf" srcId="{2FF778D3-B52A-45FA-9F7C-F5302DA41086}" destId="{42E8FC8A-01C7-451D-9CA3-806ACC7D6604}" srcOrd="0" destOrd="0" presId="urn:microsoft.com/office/officeart/2005/8/layout/hList7"/>
    <dgm:cxn modelId="{CA8893F1-56F2-4CF5-90EF-1E28DA7B63A2}" type="presParOf" srcId="{C1218771-52B9-4FBE-A940-867899DA7861}" destId="{618F2729-FC5F-4B15-A68C-6048C4F91B7A}" srcOrd="0" destOrd="0" presId="urn:microsoft.com/office/officeart/2005/8/layout/hList7"/>
    <dgm:cxn modelId="{573D739B-4A6A-443E-84BA-45D3A7895F32}" type="presParOf" srcId="{C1218771-52B9-4FBE-A940-867899DA7861}" destId="{97124F39-1DB1-4BB4-9B23-A435A62C1916}" srcOrd="1" destOrd="0" presId="urn:microsoft.com/office/officeart/2005/8/layout/hList7"/>
    <dgm:cxn modelId="{57F49AD0-AC00-4D4E-B7A4-6AC954A9A23E}" type="presParOf" srcId="{97124F39-1DB1-4BB4-9B23-A435A62C1916}" destId="{8C5A8816-B872-4388-B840-0A4C7C6F9A25}" srcOrd="0" destOrd="0" presId="urn:microsoft.com/office/officeart/2005/8/layout/hList7"/>
    <dgm:cxn modelId="{D5A0301B-DC6D-47ED-87E2-DA32484C6BAE}" type="presParOf" srcId="{8C5A8816-B872-4388-B840-0A4C7C6F9A25}" destId="{02116F44-3F43-4F57-9BC3-520E15321FBA}" srcOrd="0" destOrd="0" presId="urn:microsoft.com/office/officeart/2005/8/layout/hList7"/>
    <dgm:cxn modelId="{FAB19690-12EC-4D80-A9E5-C56437265B81}" type="presParOf" srcId="{8C5A8816-B872-4388-B840-0A4C7C6F9A25}" destId="{64B95EDC-3E6E-4124-8570-4BE03901281C}" srcOrd="1" destOrd="0" presId="urn:microsoft.com/office/officeart/2005/8/layout/hList7"/>
    <dgm:cxn modelId="{6938312C-9754-48B1-91A5-F60B9E02B62C}" type="presParOf" srcId="{8C5A8816-B872-4388-B840-0A4C7C6F9A25}" destId="{60D57007-0A4A-40C4-B27A-78FD8A949402}" srcOrd="2" destOrd="0" presId="urn:microsoft.com/office/officeart/2005/8/layout/hList7"/>
    <dgm:cxn modelId="{EEDA09E9-C52F-4D64-93F0-783BE8976708}" type="presParOf" srcId="{8C5A8816-B872-4388-B840-0A4C7C6F9A25}" destId="{D10319AC-C820-46C1-9DB8-4D9B94660A0E}" srcOrd="3" destOrd="0" presId="urn:microsoft.com/office/officeart/2005/8/layout/hList7"/>
    <dgm:cxn modelId="{40ECE083-C203-4665-B004-0BB9A364FEE5}" type="presParOf" srcId="{97124F39-1DB1-4BB4-9B23-A435A62C1916}" destId="{20049CE4-2CB1-4456-A8E8-2FAFEF14353C}" srcOrd="1" destOrd="0" presId="urn:microsoft.com/office/officeart/2005/8/layout/hList7"/>
    <dgm:cxn modelId="{C58665EA-BB5F-4AC3-96C9-C8C94C1AD1A8}" type="presParOf" srcId="{97124F39-1DB1-4BB4-9B23-A435A62C1916}" destId="{19BB5984-287E-4703-81FD-47CCF50943C3}" srcOrd="2" destOrd="0" presId="urn:microsoft.com/office/officeart/2005/8/layout/hList7"/>
    <dgm:cxn modelId="{1E1FFA54-E490-4209-B63B-E96047C2DD3D}" type="presParOf" srcId="{19BB5984-287E-4703-81FD-47CCF50943C3}" destId="{A55625AF-00D9-47BF-9910-6270C0B3356E}" srcOrd="0" destOrd="0" presId="urn:microsoft.com/office/officeart/2005/8/layout/hList7"/>
    <dgm:cxn modelId="{5017F59E-9276-43D0-B839-B5931023E990}" type="presParOf" srcId="{19BB5984-287E-4703-81FD-47CCF50943C3}" destId="{30E8A94A-CB35-47CE-BC74-940CA7A8674B}" srcOrd="1" destOrd="0" presId="urn:microsoft.com/office/officeart/2005/8/layout/hList7"/>
    <dgm:cxn modelId="{D8FB08E8-B391-4793-BD90-9A2062293B0D}" type="presParOf" srcId="{19BB5984-287E-4703-81FD-47CCF50943C3}" destId="{EF536F27-1F19-4D3F-8E46-3CA1F0422650}" srcOrd="2" destOrd="0" presId="urn:microsoft.com/office/officeart/2005/8/layout/hList7"/>
    <dgm:cxn modelId="{15B8F41F-DAFB-4631-9DCD-A62E96147AD2}" type="presParOf" srcId="{19BB5984-287E-4703-81FD-47CCF50943C3}" destId="{ECC45B16-98B3-4D4D-A59B-F050322C98CD}" srcOrd="3" destOrd="0" presId="urn:microsoft.com/office/officeart/2005/8/layout/hList7"/>
    <dgm:cxn modelId="{23C45773-9E45-4EDA-9870-4BAF89152849}" type="presParOf" srcId="{97124F39-1DB1-4BB4-9B23-A435A62C1916}" destId="{DE5840B3-1F24-4A0D-BF70-CA8E904230D8}" srcOrd="3" destOrd="0" presId="urn:microsoft.com/office/officeart/2005/8/layout/hList7"/>
    <dgm:cxn modelId="{DB6DE59D-DD15-4458-A6BA-25384CFFC71E}" type="presParOf" srcId="{97124F39-1DB1-4BB4-9B23-A435A62C1916}" destId="{78EB021B-9648-4601-A8D2-416A81C6B530}" srcOrd="4" destOrd="0" presId="urn:microsoft.com/office/officeart/2005/8/layout/hList7"/>
    <dgm:cxn modelId="{5B977D22-A3DD-45F0-8AFA-5E36F4295764}" type="presParOf" srcId="{78EB021B-9648-4601-A8D2-416A81C6B530}" destId="{66214CC5-238A-46F4-9519-BC2F70BAF9A9}" srcOrd="0" destOrd="0" presId="urn:microsoft.com/office/officeart/2005/8/layout/hList7"/>
    <dgm:cxn modelId="{988D724D-051E-46EE-A530-E30D1DF0E1B0}" type="presParOf" srcId="{78EB021B-9648-4601-A8D2-416A81C6B530}" destId="{AEEBDE5C-4D36-4963-9978-C600F14D8B4F}" srcOrd="1" destOrd="0" presId="urn:microsoft.com/office/officeart/2005/8/layout/hList7"/>
    <dgm:cxn modelId="{2CE520A4-71EC-4512-BD21-AC07739A914A}" type="presParOf" srcId="{78EB021B-9648-4601-A8D2-416A81C6B530}" destId="{C9C5BA86-9577-4D96-9171-FC27D28CD9AE}" srcOrd="2" destOrd="0" presId="urn:microsoft.com/office/officeart/2005/8/layout/hList7"/>
    <dgm:cxn modelId="{25033782-97AC-45F0-9205-7987AB39CD51}" type="presParOf" srcId="{78EB021B-9648-4601-A8D2-416A81C6B530}" destId="{5ED68816-63EE-46CA-8A14-590349E9E3C7}" srcOrd="3" destOrd="0" presId="urn:microsoft.com/office/officeart/2005/8/layout/hList7"/>
    <dgm:cxn modelId="{54D653C0-13D8-46A8-AF6D-F97F67AE3728}" type="presParOf" srcId="{97124F39-1DB1-4BB4-9B23-A435A62C1916}" destId="{8693C462-E12B-496E-91FF-0E02900BCF56}" srcOrd="5" destOrd="0" presId="urn:microsoft.com/office/officeart/2005/8/layout/hList7"/>
    <dgm:cxn modelId="{1ECE5287-10EE-4C14-84A1-57C200A455D2}" type="presParOf" srcId="{97124F39-1DB1-4BB4-9B23-A435A62C1916}" destId="{6A6094FD-6EF6-401B-880B-0262282D76FC}" srcOrd="6" destOrd="0" presId="urn:microsoft.com/office/officeart/2005/8/layout/hList7"/>
    <dgm:cxn modelId="{BF2F51C9-853F-4E88-8CBD-AEF8440665BA}" type="presParOf" srcId="{6A6094FD-6EF6-401B-880B-0262282D76FC}" destId="{DA87DC2A-431C-4299-B17F-482F1CF2B5FD}" srcOrd="0" destOrd="0" presId="urn:microsoft.com/office/officeart/2005/8/layout/hList7"/>
    <dgm:cxn modelId="{A232CD1C-189C-4ABA-B81D-8C25AB259969}" type="presParOf" srcId="{6A6094FD-6EF6-401B-880B-0262282D76FC}" destId="{5DEC7288-9BF5-4F48-A934-98545F51AB0C}" srcOrd="1" destOrd="0" presId="urn:microsoft.com/office/officeart/2005/8/layout/hList7"/>
    <dgm:cxn modelId="{B49B7A86-556C-4059-99FC-71AAF9D2C272}" type="presParOf" srcId="{6A6094FD-6EF6-401B-880B-0262282D76FC}" destId="{B7392C22-EA16-4F2A-95D1-47CBF7C9EBEF}" srcOrd="2" destOrd="0" presId="urn:microsoft.com/office/officeart/2005/8/layout/hList7"/>
    <dgm:cxn modelId="{1D733071-96B6-47FE-A2F9-D9C8ADF2B61D}" type="presParOf" srcId="{6A6094FD-6EF6-401B-880B-0262282D76FC}" destId="{442C11C7-F84E-4A5F-86BD-3B9AFF3664E1}" srcOrd="3" destOrd="0" presId="urn:microsoft.com/office/officeart/2005/8/layout/hList7"/>
    <dgm:cxn modelId="{1B665D2B-01AD-4FD0-A3A8-0AC743ED8D7F}" type="presParOf" srcId="{97124F39-1DB1-4BB4-9B23-A435A62C1916}" destId="{2FBC6BCD-3DC3-485B-8AB4-6B9B7B2461E8}" srcOrd="7" destOrd="0" presId="urn:microsoft.com/office/officeart/2005/8/layout/hList7"/>
    <dgm:cxn modelId="{58F6B010-EA43-463E-A094-41027692C4FB}" type="presParOf" srcId="{97124F39-1DB1-4BB4-9B23-A435A62C1916}" destId="{6C14596E-58D8-401F-A224-DEC6EFFF3895}" srcOrd="8" destOrd="0" presId="urn:microsoft.com/office/officeart/2005/8/layout/hList7"/>
    <dgm:cxn modelId="{66FF7861-35E0-46A3-A083-3BCC033092A0}" type="presParOf" srcId="{6C14596E-58D8-401F-A224-DEC6EFFF3895}" destId="{42E8FC8A-01C7-451D-9CA3-806ACC7D6604}" srcOrd="0" destOrd="0" presId="urn:microsoft.com/office/officeart/2005/8/layout/hList7"/>
    <dgm:cxn modelId="{556B6C53-D820-4260-9D32-3182151A32DC}" type="presParOf" srcId="{6C14596E-58D8-401F-A224-DEC6EFFF3895}" destId="{CA00DC9B-0BCD-4E47-ADDD-821E91CFBD4B}" srcOrd="1" destOrd="0" presId="urn:microsoft.com/office/officeart/2005/8/layout/hList7"/>
    <dgm:cxn modelId="{36D8F92C-D1DE-43A5-9B86-623A0741D060}" type="presParOf" srcId="{6C14596E-58D8-401F-A224-DEC6EFFF3895}" destId="{2D13D7B9-3E0C-4418-8BDE-DE7A2EF06D0E}" srcOrd="2" destOrd="0" presId="urn:microsoft.com/office/officeart/2005/8/layout/hList7"/>
    <dgm:cxn modelId="{CF6C23B7-D48F-411C-9CEA-A4160001DB57}" type="presParOf" srcId="{6C14596E-58D8-401F-A224-DEC6EFFF3895}" destId="{859EAA4F-7071-4C24-BEB4-65C171ED97D6}" srcOrd="3" destOrd="0" presId="urn:microsoft.com/office/officeart/2005/8/layout/hList7"/>
    <dgm:cxn modelId="{26C82BB2-FA99-42CC-BFC6-88FC36FDD06B}" type="presParOf" srcId="{97124F39-1DB1-4BB4-9B23-A435A62C1916}" destId="{A93137C0-CB06-472E-9E47-E7C326D3C5A6}" srcOrd="9" destOrd="0" presId="urn:microsoft.com/office/officeart/2005/8/layout/hList7"/>
    <dgm:cxn modelId="{BF85B9EC-5B11-4363-A511-C4122F77FCEB}" type="presParOf" srcId="{97124F39-1DB1-4BB4-9B23-A435A62C1916}" destId="{05609B3B-E667-410C-A237-6FE5918D02F2}" srcOrd="10" destOrd="0" presId="urn:microsoft.com/office/officeart/2005/8/layout/hList7"/>
    <dgm:cxn modelId="{7866B5DB-8DE4-4705-8E2D-952A24FA5B77}" type="presParOf" srcId="{05609B3B-E667-410C-A237-6FE5918D02F2}" destId="{47257D89-4580-4D4A-A85B-FB22D81506C0}" srcOrd="0" destOrd="0" presId="urn:microsoft.com/office/officeart/2005/8/layout/hList7"/>
    <dgm:cxn modelId="{3E5E4C83-D229-4983-8402-D50DFC7F5A01}" type="presParOf" srcId="{05609B3B-E667-410C-A237-6FE5918D02F2}" destId="{38A1ACAA-0BCE-4B83-9C9C-56C30975CF4F}" srcOrd="1" destOrd="0" presId="urn:microsoft.com/office/officeart/2005/8/layout/hList7"/>
    <dgm:cxn modelId="{2A546015-A896-4885-A15C-AD31A00E3136}" type="presParOf" srcId="{05609B3B-E667-410C-A237-6FE5918D02F2}" destId="{E00539A7-375E-4094-ABA2-4AD6A5307FD1}" srcOrd="2" destOrd="0" presId="urn:microsoft.com/office/officeart/2005/8/layout/hList7"/>
    <dgm:cxn modelId="{B408E810-39D3-4D25-8F2D-AB1716E38A95}" type="presParOf" srcId="{05609B3B-E667-410C-A237-6FE5918D02F2}" destId="{EB4742BB-1B03-441A-8C55-0694235252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329906-987D-4202-9C6A-5891CE63F084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8019F84B-9854-4502-B5D2-3540E42A5075}">
      <dgm:prSet phldrT="[Text]"/>
      <dgm:spPr/>
      <dgm:t>
        <a:bodyPr/>
        <a:lstStyle/>
        <a:p>
          <a:r>
            <a:rPr lang="en-US" dirty="0"/>
            <a:t>Question</a:t>
          </a:r>
        </a:p>
      </dgm:t>
    </dgm:pt>
    <dgm:pt modelId="{58631AE8-322C-4DDA-B02C-A707AB8BAB08}" type="parTrans" cxnId="{BF5490BA-CE70-4DB3-82AC-E949A98983F9}">
      <dgm:prSet/>
      <dgm:spPr/>
      <dgm:t>
        <a:bodyPr/>
        <a:lstStyle/>
        <a:p>
          <a:endParaRPr lang="en-US"/>
        </a:p>
      </dgm:t>
    </dgm:pt>
    <dgm:pt modelId="{6200561C-D3A0-4B82-957E-8F88050E7C23}" type="sibTrans" cxnId="{BF5490BA-CE70-4DB3-82AC-E949A98983F9}">
      <dgm:prSet/>
      <dgm:spPr/>
      <dgm:t>
        <a:bodyPr/>
        <a:lstStyle/>
        <a:p>
          <a:endParaRPr lang="en-US"/>
        </a:p>
      </dgm:t>
    </dgm:pt>
    <dgm:pt modelId="{6E366A35-D777-4569-94A3-7DE87A312E2A}">
      <dgm:prSet phldrT="[Text]"/>
      <dgm:spPr/>
      <dgm:t>
        <a:bodyPr/>
        <a:lstStyle/>
        <a:p>
          <a:r>
            <a:rPr lang="en-US" dirty="0"/>
            <a:t>Background</a:t>
          </a:r>
        </a:p>
      </dgm:t>
    </dgm:pt>
    <dgm:pt modelId="{44DF415E-85FF-4950-832B-EF249002B582}" type="parTrans" cxnId="{2E1FCB12-C946-4EDB-A248-3338345A561D}">
      <dgm:prSet/>
      <dgm:spPr/>
      <dgm:t>
        <a:bodyPr/>
        <a:lstStyle/>
        <a:p>
          <a:endParaRPr lang="en-US"/>
        </a:p>
      </dgm:t>
    </dgm:pt>
    <dgm:pt modelId="{AA528D7E-5C6D-4232-BB3C-31181F896771}" type="sibTrans" cxnId="{2E1FCB12-C946-4EDB-A248-3338345A561D}">
      <dgm:prSet/>
      <dgm:spPr/>
      <dgm:t>
        <a:bodyPr/>
        <a:lstStyle/>
        <a:p>
          <a:endParaRPr lang="en-US"/>
        </a:p>
      </dgm:t>
    </dgm:pt>
    <dgm:pt modelId="{18B1BA06-B85F-454A-8F3F-35DECBCD653E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BD5795E7-010A-46EC-BFCB-5093C6A73241}" type="parTrans" cxnId="{FA0E1795-EB8C-496D-96AA-8976ED6CF709}">
      <dgm:prSet/>
      <dgm:spPr/>
      <dgm:t>
        <a:bodyPr/>
        <a:lstStyle/>
        <a:p>
          <a:endParaRPr lang="en-US"/>
        </a:p>
      </dgm:t>
    </dgm:pt>
    <dgm:pt modelId="{672D7960-D705-4A94-A987-2FF805639EDB}" type="sibTrans" cxnId="{FA0E1795-EB8C-496D-96AA-8976ED6CF709}">
      <dgm:prSet/>
      <dgm:spPr/>
      <dgm:t>
        <a:bodyPr/>
        <a:lstStyle/>
        <a:p>
          <a:endParaRPr lang="en-US"/>
        </a:p>
      </dgm:t>
    </dgm:pt>
    <dgm:pt modelId="{ABF5EF3F-0989-4B72-A498-045089185A04}">
      <dgm:prSet phldrT="[Text]"/>
      <dgm:spPr/>
      <dgm:t>
        <a:bodyPr/>
        <a:lstStyle/>
        <a:p>
          <a:r>
            <a:rPr lang="en-US" dirty="0"/>
            <a:t>Subjects</a:t>
          </a:r>
        </a:p>
      </dgm:t>
    </dgm:pt>
    <dgm:pt modelId="{61ACE004-356D-4743-B245-3C426BB18953}" type="parTrans" cxnId="{8566E52F-AB2B-4746-BA87-5BCD3DA33E35}">
      <dgm:prSet/>
      <dgm:spPr/>
      <dgm:t>
        <a:bodyPr/>
        <a:lstStyle/>
        <a:p>
          <a:endParaRPr lang="en-US"/>
        </a:p>
      </dgm:t>
    </dgm:pt>
    <dgm:pt modelId="{083A23D1-F46B-4246-8A8B-F0365ED04B5F}" type="sibTrans" cxnId="{8566E52F-AB2B-4746-BA87-5BCD3DA33E35}">
      <dgm:prSet/>
      <dgm:spPr/>
      <dgm:t>
        <a:bodyPr/>
        <a:lstStyle/>
        <a:p>
          <a:endParaRPr lang="en-US"/>
        </a:p>
      </dgm:t>
    </dgm:pt>
    <dgm:pt modelId="{2FF778D3-B52A-45FA-9F7C-F5302DA41086}">
      <dgm:prSet phldrT="[Text]"/>
      <dgm:spPr/>
      <dgm:t>
        <a:bodyPr/>
        <a:lstStyle/>
        <a:p>
          <a:r>
            <a:rPr lang="en-US" dirty="0"/>
            <a:t>Variables</a:t>
          </a:r>
        </a:p>
      </dgm:t>
    </dgm:pt>
    <dgm:pt modelId="{C6EE4A8F-E51C-4058-B649-A86724F8D368}" type="parTrans" cxnId="{E9F9D34B-CD40-41E5-91E3-8271FBCAE3F1}">
      <dgm:prSet/>
      <dgm:spPr/>
      <dgm:t>
        <a:bodyPr/>
        <a:lstStyle/>
        <a:p>
          <a:endParaRPr lang="en-US"/>
        </a:p>
      </dgm:t>
    </dgm:pt>
    <dgm:pt modelId="{5F7EE8E4-C72A-4377-81F4-61AFB512D2BE}" type="sibTrans" cxnId="{E9F9D34B-CD40-41E5-91E3-8271FBCAE3F1}">
      <dgm:prSet/>
      <dgm:spPr/>
      <dgm:t>
        <a:bodyPr/>
        <a:lstStyle/>
        <a:p>
          <a:endParaRPr lang="en-US"/>
        </a:p>
      </dgm:t>
    </dgm:pt>
    <dgm:pt modelId="{BE3757FA-5F64-4387-A2C4-D5FB3FD1EB62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Analysis</a:t>
          </a:r>
        </a:p>
      </dgm:t>
    </dgm:pt>
    <dgm:pt modelId="{FA9DBE70-503E-4F56-97DC-FFEAC6455CFF}" type="parTrans" cxnId="{6FDFC322-F803-41C7-B818-E2D301AC5213}">
      <dgm:prSet/>
      <dgm:spPr/>
      <dgm:t>
        <a:bodyPr/>
        <a:lstStyle/>
        <a:p>
          <a:endParaRPr lang="en-US"/>
        </a:p>
      </dgm:t>
    </dgm:pt>
    <dgm:pt modelId="{9A75F505-A9A5-4F2F-A55C-FEFE38991617}" type="sibTrans" cxnId="{6FDFC322-F803-41C7-B818-E2D301AC5213}">
      <dgm:prSet/>
      <dgm:spPr/>
      <dgm:t>
        <a:bodyPr/>
        <a:lstStyle/>
        <a:p>
          <a:endParaRPr lang="en-US"/>
        </a:p>
      </dgm:t>
    </dgm:pt>
    <dgm:pt modelId="{C1218771-52B9-4FBE-A940-867899DA7861}" type="pres">
      <dgm:prSet presAssocID="{4A329906-987D-4202-9C6A-5891CE63F084}" presName="Name0" presStyleCnt="0">
        <dgm:presLayoutVars>
          <dgm:dir/>
          <dgm:resizeHandles val="exact"/>
        </dgm:presLayoutVars>
      </dgm:prSet>
      <dgm:spPr/>
    </dgm:pt>
    <dgm:pt modelId="{618F2729-FC5F-4B15-A68C-6048C4F91B7A}" type="pres">
      <dgm:prSet presAssocID="{4A329906-987D-4202-9C6A-5891CE63F084}" presName="fgShape" presStyleLbl="fgShp" presStyleIdx="0" presStyleCnt="1"/>
      <dgm:spPr>
        <a:prstGeom prst="stripedRightArrow">
          <a:avLst/>
        </a:prstGeom>
      </dgm:spPr>
    </dgm:pt>
    <dgm:pt modelId="{97124F39-1DB1-4BB4-9B23-A435A62C1916}" type="pres">
      <dgm:prSet presAssocID="{4A329906-987D-4202-9C6A-5891CE63F084}" presName="linComp" presStyleCnt="0"/>
      <dgm:spPr/>
    </dgm:pt>
    <dgm:pt modelId="{8C5A8816-B872-4388-B840-0A4C7C6F9A25}" type="pres">
      <dgm:prSet presAssocID="{8019F84B-9854-4502-B5D2-3540E42A5075}" presName="compNode" presStyleCnt="0"/>
      <dgm:spPr/>
    </dgm:pt>
    <dgm:pt modelId="{02116F44-3F43-4F57-9BC3-520E15321FBA}" type="pres">
      <dgm:prSet presAssocID="{8019F84B-9854-4502-B5D2-3540E42A5075}" presName="bkgdShape" presStyleLbl="node1" presStyleIdx="0" presStyleCnt="6"/>
      <dgm:spPr/>
    </dgm:pt>
    <dgm:pt modelId="{64B95EDC-3E6E-4124-8570-4BE03901281C}" type="pres">
      <dgm:prSet presAssocID="{8019F84B-9854-4502-B5D2-3540E42A5075}" presName="nodeTx" presStyleLbl="node1" presStyleIdx="0" presStyleCnt="6">
        <dgm:presLayoutVars>
          <dgm:bulletEnabled val="1"/>
        </dgm:presLayoutVars>
      </dgm:prSet>
      <dgm:spPr/>
    </dgm:pt>
    <dgm:pt modelId="{60D57007-0A4A-40C4-B27A-78FD8A949402}" type="pres">
      <dgm:prSet presAssocID="{8019F84B-9854-4502-B5D2-3540E42A5075}" presName="invisiNode" presStyleLbl="node1" presStyleIdx="0" presStyleCnt="6"/>
      <dgm:spPr/>
    </dgm:pt>
    <dgm:pt modelId="{D10319AC-C820-46C1-9DB8-4D9B94660A0E}" type="pres">
      <dgm:prSet presAssocID="{8019F84B-9854-4502-B5D2-3540E42A5075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0049CE4-2CB1-4456-A8E8-2FAFEF14353C}" type="pres">
      <dgm:prSet presAssocID="{6200561C-D3A0-4B82-957E-8F88050E7C23}" presName="sibTrans" presStyleLbl="sibTrans2D1" presStyleIdx="0" presStyleCnt="0"/>
      <dgm:spPr/>
    </dgm:pt>
    <dgm:pt modelId="{19BB5984-287E-4703-81FD-47CCF50943C3}" type="pres">
      <dgm:prSet presAssocID="{6E366A35-D777-4569-94A3-7DE87A312E2A}" presName="compNode" presStyleCnt="0"/>
      <dgm:spPr/>
    </dgm:pt>
    <dgm:pt modelId="{A55625AF-00D9-47BF-9910-6270C0B3356E}" type="pres">
      <dgm:prSet presAssocID="{6E366A35-D777-4569-94A3-7DE87A312E2A}" presName="bkgdShape" presStyleLbl="node1" presStyleIdx="1" presStyleCnt="6"/>
      <dgm:spPr/>
    </dgm:pt>
    <dgm:pt modelId="{30E8A94A-CB35-47CE-BC74-940CA7A8674B}" type="pres">
      <dgm:prSet presAssocID="{6E366A35-D777-4569-94A3-7DE87A312E2A}" presName="nodeTx" presStyleLbl="node1" presStyleIdx="1" presStyleCnt="6">
        <dgm:presLayoutVars>
          <dgm:bulletEnabled val="1"/>
        </dgm:presLayoutVars>
      </dgm:prSet>
      <dgm:spPr/>
    </dgm:pt>
    <dgm:pt modelId="{EF536F27-1F19-4D3F-8E46-3CA1F0422650}" type="pres">
      <dgm:prSet presAssocID="{6E366A35-D777-4569-94A3-7DE87A312E2A}" presName="invisiNode" presStyleLbl="node1" presStyleIdx="1" presStyleCnt="6"/>
      <dgm:spPr/>
    </dgm:pt>
    <dgm:pt modelId="{ECC45B16-98B3-4D4D-A59B-F050322C98CD}" type="pres">
      <dgm:prSet presAssocID="{6E366A35-D777-4569-94A3-7DE87A312E2A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DE5840B3-1F24-4A0D-BF70-CA8E904230D8}" type="pres">
      <dgm:prSet presAssocID="{AA528D7E-5C6D-4232-BB3C-31181F896771}" presName="sibTrans" presStyleLbl="sibTrans2D1" presStyleIdx="0" presStyleCnt="0"/>
      <dgm:spPr/>
    </dgm:pt>
    <dgm:pt modelId="{78EB021B-9648-4601-A8D2-416A81C6B530}" type="pres">
      <dgm:prSet presAssocID="{18B1BA06-B85F-454A-8F3F-35DECBCD653E}" presName="compNode" presStyleCnt="0"/>
      <dgm:spPr/>
    </dgm:pt>
    <dgm:pt modelId="{66214CC5-238A-46F4-9519-BC2F70BAF9A9}" type="pres">
      <dgm:prSet presAssocID="{18B1BA06-B85F-454A-8F3F-35DECBCD653E}" presName="bkgdShape" presStyleLbl="node1" presStyleIdx="2" presStyleCnt="6"/>
      <dgm:spPr/>
    </dgm:pt>
    <dgm:pt modelId="{AEEBDE5C-4D36-4963-9978-C600F14D8B4F}" type="pres">
      <dgm:prSet presAssocID="{18B1BA06-B85F-454A-8F3F-35DECBCD653E}" presName="nodeTx" presStyleLbl="node1" presStyleIdx="2" presStyleCnt="6">
        <dgm:presLayoutVars>
          <dgm:bulletEnabled val="1"/>
        </dgm:presLayoutVars>
      </dgm:prSet>
      <dgm:spPr/>
    </dgm:pt>
    <dgm:pt modelId="{C9C5BA86-9577-4D96-9171-FC27D28CD9AE}" type="pres">
      <dgm:prSet presAssocID="{18B1BA06-B85F-454A-8F3F-35DECBCD653E}" presName="invisiNode" presStyleLbl="node1" presStyleIdx="2" presStyleCnt="6"/>
      <dgm:spPr/>
    </dgm:pt>
    <dgm:pt modelId="{5ED68816-63EE-46CA-8A14-590349E9E3C7}" type="pres">
      <dgm:prSet presAssocID="{18B1BA06-B85F-454A-8F3F-35DECBCD653E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8693C462-E12B-496E-91FF-0E02900BCF56}" type="pres">
      <dgm:prSet presAssocID="{672D7960-D705-4A94-A987-2FF805639EDB}" presName="sibTrans" presStyleLbl="sibTrans2D1" presStyleIdx="0" presStyleCnt="0"/>
      <dgm:spPr/>
    </dgm:pt>
    <dgm:pt modelId="{6A6094FD-6EF6-401B-880B-0262282D76FC}" type="pres">
      <dgm:prSet presAssocID="{ABF5EF3F-0989-4B72-A498-045089185A04}" presName="compNode" presStyleCnt="0"/>
      <dgm:spPr/>
    </dgm:pt>
    <dgm:pt modelId="{DA87DC2A-431C-4299-B17F-482F1CF2B5FD}" type="pres">
      <dgm:prSet presAssocID="{ABF5EF3F-0989-4B72-A498-045089185A04}" presName="bkgdShape" presStyleLbl="node1" presStyleIdx="3" presStyleCnt="6"/>
      <dgm:spPr/>
    </dgm:pt>
    <dgm:pt modelId="{5DEC7288-9BF5-4F48-A934-98545F51AB0C}" type="pres">
      <dgm:prSet presAssocID="{ABF5EF3F-0989-4B72-A498-045089185A04}" presName="nodeTx" presStyleLbl="node1" presStyleIdx="3" presStyleCnt="6">
        <dgm:presLayoutVars>
          <dgm:bulletEnabled val="1"/>
        </dgm:presLayoutVars>
      </dgm:prSet>
      <dgm:spPr/>
    </dgm:pt>
    <dgm:pt modelId="{B7392C22-EA16-4F2A-95D1-47CBF7C9EBEF}" type="pres">
      <dgm:prSet presAssocID="{ABF5EF3F-0989-4B72-A498-045089185A04}" presName="invisiNode" presStyleLbl="node1" presStyleIdx="3" presStyleCnt="6"/>
      <dgm:spPr/>
    </dgm:pt>
    <dgm:pt modelId="{442C11C7-F84E-4A5F-86BD-3B9AFF3664E1}" type="pres">
      <dgm:prSet presAssocID="{ABF5EF3F-0989-4B72-A498-045089185A04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FBC6BCD-3DC3-485B-8AB4-6B9B7B2461E8}" type="pres">
      <dgm:prSet presAssocID="{083A23D1-F46B-4246-8A8B-F0365ED04B5F}" presName="sibTrans" presStyleLbl="sibTrans2D1" presStyleIdx="0" presStyleCnt="0"/>
      <dgm:spPr/>
    </dgm:pt>
    <dgm:pt modelId="{6C14596E-58D8-401F-A224-DEC6EFFF3895}" type="pres">
      <dgm:prSet presAssocID="{2FF778D3-B52A-45FA-9F7C-F5302DA41086}" presName="compNode" presStyleCnt="0"/>
      <dgm:spPr/>
    </dgm:pt>
    <dgm:pt modelId="{42E8FC8A-01C7-451D-9CA3-806ACC7D6604}" type="pres">
      <dgm:prSet presAssocID="{2FF778D3-B52A-45FA-9F7C-F5302DA41086}" presName="bkgdShape" presStyleLbl="node1" presStyleIdx="4" presStyleCnt="6"/>
      <dgm:spPr/>
    </dgm:pt>
    <dgm:pt modelId="{CA00DC9B-0BCD-4E47-ADDD-821E91CFBD4B}" type="pres">
      <dgm:prSet presAssocID="{2FF778D3-B52A-45FA-9F7C-F5302DA41086}" presName="nodeTx" presStyleLbl="node1" presStyleIdx="4" presStyleCnt="6">
        <dgm:presLayoutVars>
          <dgm:bulletEnabled val="1"/>
        </dgm:presLayoutVars>
      </dgm:prSet>
      <dgm:spPr/>
    </dgm:pt>
    <dgm:pt modelId="{2D13D7B9-3E0C-4418-8BDE-DE7A2EF06D0E}" type="pres">
      <dgm:prSet presAssocID="{2FF778D3-B52A-45FA-9F7C-F5302DA41086}" presName="invisiNode" presStyleLbl="node1" presStyleIdx="4" presStyleCnt="6"/>
      <dgm:spPr/>
    </dgm:pt>
    <dgm:pt modelId="{859EAA4F-7071-4C24-BEB4-65C171ED97D6}" type="pres">
      <dgm:prSet presAssocID="{2FF778D3-B52A-45FA-9F7C-F5302DA41086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A93137C0-CB06-472E-9E47-E7C326D3C5A6}" type="pres">
      <dgm:prSet presAssocID="{5F7EE8E4-C72A-4377-81F4-61AFB512D2BE}" presName="sibTrans" presStyleLbl="sibTrans2D1" presStyleIdx="0" presStyleCnt="0"/>
      <dgm:spPr/>
    </dgm:pt>
    <dgm:pt modelId="{05609B3B-E667-410C-A237-6FE5918D02F2}" type="pres">
      <dgm:prSet presAssocID="{BE3757FA-5F64-4387-A2C4-D5FB3FD1EB62}" presName="compNode" presStyleCnt="0"/>
      <dgm:spPr/>
    </dgm:pt>
    <dgm:pt modelId="{47257D89-4580-4D4A-A85B-FB22D81506C0}" type="pres">
      <dgm:prSet presAssocID="{BE3757FA-5F64-4387-A2C4-D5FB3FD1EB62}" presName="bkgdShape" presStyleLbl="node1" presStyleIdx="5" presStyleCnt="6"/>
      <dgm:spPr/>
    </dgm:pt>
    <dgm:pt modelId="{38A1ACAA-0BCE-4B83-9C9C-56C30975CF4F}" type="pres">
      <dgm:prSet presAssocID="{BE3757FA-5F64-4387-A2C4-D5FB3FD1EB62}" presName="nodeTx" presStyleLbl="node1" presStyleIdx="5" presStyleCnt="6">
        <dgm:presLayoutVars>
          <dgm:bulletEnabled val="1"/>
        </dgm:presLayoutVars>
      </dgm:prSet>
      <dgm:spPr/>
    </dgm:pt>
    <dgm:pt modelId="{E00539A7-375E-4094-ABA2-4AD6A5307FD1}" type="pres">
      <dgm:prSet presAssocID="{BE3757FA-5F64-4387-A2C4-D5FB3FD1EB62}" presName="invisiNode" presStyleLbl="node1" presStyleIdx="5" presStyleCnt="6"/>
      <dgm:spPr/>
    </dgm:pt>
    <dgm:pt modelId="{EB4742BB-1B03-441A-8C55-0694235252B7}" type="pres">
      <dgm:prSet presAssocID="{BE3757FA-5F64-4387-A2C4-D5FB3FD1EB62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</dgm:ptLst>
  <dgm:cxnLst>
    <dgm:cxn modelId="{3025AB04-2A7B-44CC-B4AA-38C356F3B587}" type="presOf" srcId="{BE3757FA-5F64-4387-A2C4-D5FB3FD1EB62}" destId="{38A1ACAA-0BCE-4B83-9C9C-56C30975CF4F}" srcOrd="1" destOrd="0" presId="urn:microsoft.com/office/officeart/2005/8/layout/hList7"/>
    <dgm:cxn modelId="{A7F3F105-B019-485C-989F-12C73BCA19DD}" type="presOf" srcId="{8019F84B-9854-4502-B5D2-3540E42A5075}" destId="{64B95EDC-3E6E-4124-8570-4BE03901281C}" srcOrd="1" destOrd="0" presId="urn:microsoft.com/office/officeart/2005/8/layout/hList7"/>
    <dgm:cxn modelId="{2E1FCB12-C946-4EDB-A248-3338345A561D}" srcId="{4A329906-987D-4202-9C6A-5891CE63F084}" destId="{6E366A35-D777-4569-94A3-7DE87A312E2A}" srcOrd="1" destOrd="0" parTransId="{44DF415E-85FF-4950-832B-EF249002B582}" sibTransId="{AA528D7E-5C6D-4232-BB3C-31181F896771}"/>
    <dgm:cxn modelId="{24126016-1CC6-4FC0-8EFD-182CE69CCD03}" type="presOf" srcId="{083A23D1-F46B-4246-8A8B-F0365ED04B5F}" destId="{2FBC6BCD-3DC3-485B-8AB4-6B9B7B2461E8}" srcOrd="0" destOrd="0" presId="urn:microsoft.com/office/officeart/2005/8/layout/hList7"/>
    <dgm:cxn modelId="{58313D1D-0958-470F-9546-FC85781B788B}" type="presOf" srcId="{ABF5EF3F-0989-4B72-A498-045089185A04}" destId="{DA87DC2A-431C-4299-B17F-482F1CF2B5FD}" srcOrd="0" destOrd="0" presId="urn:microsoft.com/office/officeart/2005/8/layout/hList7"/>
    <dgm:cxn modelId="{6FDFC322-F803-41C7-B818-E2D301AC5213}" srcId="{4A329906-987D-4202-9C6A-5891CE63F084}" destId="{BE3757FA-5F64-4387-A2C4-D5FB3FD1EB62}" srcOrd="5" destOrd="0" parTransId="{FA9DBE70-503E-4F56-97DC-FFEAC6455CFF}" sibTransId="{9A75F505-A9A5-4F2F-A55C-FEFE38991617}"/>
    <dgm:cxn modelId="{8566E52F-AB2B-4746-BA87-5BCD3DA33E35}" srcId="{4A329906-987D-4202-9C6A-5891CE63F084}" destId="{ABF5EF3F-0989-4B72-A498-045089185A04}" srcOrd="3" destOrd="0" parTransId="{61ACE004-356D-4743-B245-3C426BB18953}" sibTransId="{083A23D1-F46B-4246-8A8B-F0365ED04B5F}"/>
    <dgm:cxn modelId="{B01CA431-D697-41B8-9B51-44D72CB7CEDB}" type="presOf" srcId="{8019F84B-9854-4502-B5D2-3540E42A5075}" destId="{02116F44-3F43-4F57-9BC3-520E15321FBA}" srcOrd="0" destOrd="0" presId="urn:microsoft.com/office/officeart/2005/8/layout/hList7"/>
    <dgm:cxn modelId="{397CBF36-2DAD-4DB9-9116-63565CB64A28}" type="presOf" srcId="{ABF5EF3F-0989-4B72-A498-045089185A04}" destId="{5DEC7288-9BF5-4F48-A934-98545F51AB0C}" srcOrd="1" destOrd="0" presId="urn:microsoft.com/office/officeart/2005/8/layout/hList7"/>
    <dgm:cxn modelId="{FFC4E147-EB79-49BE-BE83-B826D6175542}" type="presOf" srcId="{5F7EE8E4-C72A-4377-81F4-61AFB512D2BE}" destId="{A93137C0-CB06-472E-9E47-E7C326D3C5A6}" srcOrd="0" destOrd="0" presId="urn:microsoft.com/office/officeart/2005/8/layout/hList7"/>
    <dgm:cxn modelId="{9866EE47-ED88-4E32-9CE6-D3D8A72639C3}" type="presOf" srcId="{6E366A35-D777-4569-94A3-7DE87A312E2A}" destId="{30E8A94A-CB35-47CE-BC74-940CA7A8674B}" srcOrd="1" destOrd="0" presId="urn:microsoft.com/office/officeart/2005/8/layout/hList7"/>
    <dgm:cxn modelId="{E9F9D34B-CD40-41E5-91E3-8271FBCAE3F1}" srcId="{4A329906-987D-4202-9C6A-5891CE63F084}" destId="{2FF778D3-B52A-45FA-9F7C-F5302DA41086}" srcOrd="4" destOrd="0" parTransId="{C6EE4A8F-E51C-4058-B649-A86724F8D368}" sibTransId="{5F7EE8E4-C72A-4377-81F4-61AFB512D2BE}"/>
    <dgm:cxn modelId="{B79BA06C-AF44-45E5-A370-6D84C21494DB}" type="presOf" srcId="{4A329906-987D-4202-9C6A-5891CE63F084}" destId="{C1218771-52B9-4FBE-A940-867899DA7861}" srcOrd="0" destOrd="0" presId="urn:microsoft.com/office/officeart/2005/8/layout/hList7"/>
    <dgm:cxn modelId="{D2A7EA71-A87A-47D2-BB68-E19AF2967104}" type="presOf" srcId="{AA528D7E-5C6D-4232-BB3C-31181F896771}" destId="{DE5840B3-1F24-4A0D-BF70-CA8E904230D8}" srcOrd="0" destOrd="0" presId="urn:microsoft.com/office/officeart/2005/8/layout/hList7"/>
    <dgm:cxn modelId="{C606BD77-F984-4862-A851-71CBFBAFF82B}" type="presOf" srcId="{18B1BA06-B85F-454A-8F3F-35DECBCD653E}" destId="{AEEBDE5C-4D36-4963-9978-C600F14D8B4F}" srcOrd="1" destOrd="0" presId="urn:microsoft.com/office/officeart/2005/8/layout/hList7"/>
    <dgm:cxn modelId="{EF02F085-32E3-4CAF-BA84-B08C5B8E871B}" type="presOf" srcId="{2FF778D3-B52A-45FA-9F7C-F5302DA41086}" destId="{CA00DC9B-0BCD-4E47-ADDD-821E91CFBD4B}" srcOrd="1" destOrd="0" presId="urn:microsoft.com/office/officeart/2005/8/layout/hList7"/>
    <dgm:cxn modelId="{1831FB8C-574F-49D2-A698-01DE279FCE63}" type="presOf" srcId="{18B1BA06-B85F-454A-8F3F-35DECBCD653E}" destId="{66214CC5-238A-46F4-9519-BC2F70BAF9A9}" srcOrd="0" destOrd="0" presId="urn:microsoft.com/office/officeart/2005/8/layout/hList7"/>
    <dgm:cxn modelId="{DDED408D-3E72-48BC-8508-8447F8BBAAC7}" type="presOf" srcId="{6200561C-D3A0-4B82-957E-8F88050E7C23}" destId="{20049CE4-2CB1-4456-A8E8-2FAFEF14353C}" srcOrd="0" destOrd="0" presId="urn:microsoft.com/office/officeart/2005/8/layout/hList7"/>
    <dgm:cxn modelId="{FA0E1795-EB8C-496D-96AA-8976ED6CF709}" srcId="{4A329906-987D-4202-9C6A-5891CE63F084}" destId="{18B1BA06-B85F-454A-8F3F-35DECBCD653E}" srcOrd="2" destOrd="0" parTransId="{BD5795E7-010A-46EC-BFCB-5093C6A73241}" sibTransId="{672D7960-D705-4A94-A987-2FF805639EDB}"/>
    <dgm:cxn modelId="{150D7EAB-AEF6-4D74-8310-8B03E761AC19}" type="presOf" srcId="{6E366A35-D777-4569-94A3-7DE87A312E2A}" destId="{A55625AF-00D9-47BF-9910-6270C0B3356E}" srcOrd="0" destOrd="0" presId="urn:microsoft.com/office/officeart/2005/8/layout/hList7"/>
    <dgm:cxn modelId="{B8BB95B3-19E7-40C9-95D8-424B042A18FA}" type="presOf" srcId="{672D7960-D705-4A94-A987-2FF805639EDB}" destId="{8693C462-E12B-496E-91FF-0E02900BCF56}" srcOrd="0" destOrd="0" presId="urn:microsoft.com/office/officeart/2005/8/layout/hList7"/>
    <dgm:cxn modelId="{BF5490BA-CE70-4DB3-82AC-E949A98983F9}" srcId="{4A329906-987D-4202-9C6A-5891CE63F084}" destId="{8019F84B-9854-4502-B5D2-3540E42A5075}" srcOrd="0" destOrd="0" parTransId="{58631AE8-322C-4DDA-B02C-A707AB8BAB08}" sibTransId="{6200561C-D3A0-4B82-957E-8F88050E7C23}"/>
    <dgm:cxn modelId="{44C9D8BD-7BE2-4C19-B7B7-9C478D7D48C4}" type="presOf" srcId="{BE3757FA-5F64-4387-A2C4-D5FB3FD1EB62}" destId="{47257D89-4580-4D4A-A85B-FB22D81506C0}" srcOrd="0" destOrd="0" presId="urn:microsoft.com/office/officeart/2005/8/layout/hList7"/>
    <dgm:cxn modelId="{5DC4C5CD-2F8F-4471-9F3B-D1719C90125B}" type="presOf" srcId="{2FF778D3-B52A-45FA-9F7C-F5302DA41086}" destId="{42E8FC8A-01C7-451D-9CA3-806ACC7D6604}" srcOrd="0" destOrd="0" presId="urn:microsoft.com/office/officeart/2005/8/layout/hList7"/>
    <dgm:cxn modelId="{CA8893F1-56F2-4CF5-90EF-1E28DA7B63A2}" type="presParOf" srcId="{C1218771-52B9-4FBE-A940-867899DA7861}" destId="{618F2729-FC5F-4B15-A68C-6048C4F91B7A}" srcOrd="0" destOrd="0" presId="urn:microsoft.com/office/officeart/2005/8/layout/hList7"/>
    <dgm:cxn modelId="{573D739B-4A6A-443E-84BA-45D3A7895F32}" type="presParOf" srcId="{C1218771-52B9-4FBE-A940-867899DA7861}" destId="{97124F39-1DB1-4BB4-9B23-A435A62C1916}" srcOrd="1" destOrd="0" presId="urn:microsoft.com/office/officeart/2005/8/layout/hList7"/>
    <dgm:cxn modelId="{57F49AD0-AC00-4D4E-B7A4-6AC954A9A23E}" type="presParOf" srcId="{97124F39-1DB1-4BB4-9B23-A435A62C1916}" destId="{8C5A8816-B872-4388-B840-0A4C7C6F9A25}" srcOrd="0" destOrd="0" presId="urn:microsoft.com/office/officeart/2005/8/layout/hList7"/>
    <dgm:cxn modelId="{D5A0301B-DC6D-47ED-87E2-DA32484C6BAE}" type="presParOf" srcId="{8C5A8816-B872-4388-B840-0A4C7C6F9A25}" destId="{02116F44-3F43-4F57-9BC3-520E15321FBA}" srcOrd="0" destOrd="0" presId="urn:microsoft.com/office/officeart/2005/8/layout/hList7"/>
    <dgm:cxn modelId="{FAB19690-12EC-4D80-A9E5-C56437265B81}" type="presParOf" srcId="{8C5A8816-B872-4388-B840-0A4C7C6F9A25}" destId="{64B95EDC-3E6E-4124-8570-4BE03901281C}" srcOrd="1" destOrd="0" presId="urn:microsoft.com/office/officeart/2005/8/layout/hList7"/>
    <dgm:cxn modelId="{6938312C-9754-48B1-91A5-F60B9E02B62C}" type="presParOf" srcId="{8C5A8816-B872-4388-B840-0A4C7C6F9A25}" destId="{60D57007-0A4A-40C4-B27A-78FD8A949402}" srcOrd="2" destOrd="0" presId="urn:microsoft.com/office/officeart/2005/8/layout/hList7"/>
    <dgm:cxn modelId="{EEDA09E9-C52F-4D64-93F0-783BE8976708}" type="presParOf" srcId="{8C5A8816-B872-4388-B840-0A4C7C6F9A25}" destId="{D10319AC-C820-46C1-9DB8-4D9B94660A0E}" srcOrd="3" destOrd="0" presId="urn:microsoft.com/office/officeart/2005/8/layout/hList7"/>
    <dgm:cxn modelId="{40ECE083-C203-4665-B004-0BB9A364FEE5}" type="presParOf" srcId="{97124F39-1DB1-4BB4-9B23-A435A62C1916}" destId="{20049CE4-2CB1-4456-A8E8-2FAFEF14353C}" srcOrd="1" destOrd="0" presId="urn:microsoft.com/office/officeart/2005/8/layout/hList7"/>
    <dgm:cxn modelId="{C58665EA-BB5F-4AC3-96C9-C8C94C1AD1A8}" type="presParOf" srcId="{97124F39-1DB1-4BB4-9B23-A435A62C1916}" destId="{19BB5984-287E-4703-81FD-47CCF50943C3}" srcOrd="2" destOrd="0" presId="urn:microsoft.com/office/officeart/2005/8/layout/hList7"/>
    <dgm:cxn modelId="{1E1FFA54-E490-4209-B63B-E96047C2DD3D}" type="presParOf" srcId="{19BB5984-287E-4703-81FD-47CCF50943C3}" destId="{A55625AF-00D9-47BF-9910-6270C0B3356E}" srcOrd="0" destOrd="0" presId="urn:microsoft.com/office/officeart/2005/8/layout/hList7"/>
    <dgm:cxn modelId="{5017F59E-9276-43D0-B839-B5931023E990}" type="presParOf" srcId="{19BB5984-287E-4703-81FD-47CCF50943C3}" destId="{30E8A94A-CB35-47CE-BC74-940CA7A8674B}" srcOrd="1" destOrd="0" presId="urn:microsoft.com/office/officeart/2005/8/layout/hList7"/>
    <dgm:cxn modelId="{D8FB08E8-B391-4793-BD90-9A2062293B0D}" type="presParOf" srcId="{19BB5984-287E-4703-81FD-47CCF50943C3}" destId="{EF536F27-1F19-4D3F-8E46-3CA1F0422650}" srcOrd="2" destOrd="0" presId="urn:microsoft.com/office/officeart/2005/8/layout/hList7"/>
    <dgm:cxn modelId="{15B8F41F-DAFB-4631-9DCD-A62E96147AD2}" type="presParOf" srcId="{19BB5984-287E-4703-81FD-47CCF50943C3}" destId="{ECC45B16-98B3-4D4D-A59B-F050322C98CD}" srcOrd="3" destOrd="0" presId="urn:microsoft.com/office/officeart/2005/8/layout/hList7"/>
    <dgm:cxn modelId="{23C45773-9E45-4EDA-9870-4BAF89152849}" type="presParOf" srcId="{97124F39-1DB1-4BB4-9B23-A435A62C1916}" destId="{DE5840B3-1F24-4A0D-BF70-CA8E904230D8}" srcOrd="3" destOrd="0" presId="urn:microsoft.com/office/officeart/2005/8/layout/hList7"/>
    <dgm:cxn modelId="{DB6DE59D-DD15-4458-A6BA-25384CFFC71E}" type="presParOf" srcId="{97124F39-1DB1-4BB4-9B23-A435A62C1916}" destId="{78EB021B-9648-4601-A8D2-416A81C6B530}" srcOrd="4" destOrd="0" presId="urn:microsoft.com/office/officeart/2005/8/layout/hList7"/>
    <dgm:cxn modelId="{5B977D22-A3DD-45F0-8AFA-5E36F4295764}" type="presParOf" srcId="{78EB021B-9648-4601-A8D2-416A81C6B530}" destId="{66214CC5-238A-46F4-9519-BC2F70BAF9A9}" srcOrd="0" destOrd="0" presId="urn:microsoft.com/office/officeart/2005/8/layout/hList7"/>
    <dgm:cxn modelId="{988D724D-051E-46EE-A530-E30D1DF0E1B0}" type="presParOf" srcId="{78EB021B-9648-4601-A8D2-416A81C6B530}" destId="{AEEBDE5C-4D36-4963-9978-C600F14D8B4F}" srcOrd="1" destOrd="0" presId="urn:microsoft.com/office/officeart/2005/8/layout/hList7"/>
    <dgm:cxn modelId="{2CE520A4-71EC-4512-BD21-AC07739A914A}" type="presParOf" srcId="{78EB021B-9648-4601-A8D2-416A81C6B530}" destId="{C9C5BA86-9577-4D96-9171-FC27D28CD9AE}" srcOrd="2" destOrd="0" presId="urn:microsoft.com/office/officeart/2005/8/layout/hList7"/>
    <dgm:cxn modelId="{25033782-97AC-45F0-9205-7987AB39CD51}" type="presParOf" srcId="{78EB021B-9648-4601-A8D2-416A81C6B530}" destId="{5ED68816-63EE-46CA-8A14-590349E9E3C7}" srcOrd="3" destOrd="0" presId="urn:microsoft.com/office/officeart/2005/8/layout/hList7"/>
    <dgm:cxn modelId="{54D653C0-13D8-46A8-AF6D-F97F67AE3728}" type="presParOf" srcId="{97124F39-1DB1-4BB4-9B23-A435A62C1916}" destId="{8693C462-E12B-496E-91FF-0E02900BCF56}" srcOrd="5" destOrd="0" presId="urn:microsoft.com/office/officeart/2005/8/layout/hList7"/>
    <dgm:cxn modelId="{1ECE5287-10EE-4C14-84A1-57C200A455D2}" type="presParOf" srcId="{97124F39-1DB1-4BB4-9B23-A435A62C1916}" destId="{6A6094FD-6EF6-401B-880B-0262282D76FC}" srcOrd="6" destOrd="0" presId="urn:microsoft.com/office/officeart/2005/8/layout/hList7"/>
    <dgm:cxn modelId="{BF2F51C9-853F-4E88-8CBD-AEF8440665BA}" type="presParOf" srcId="{6A6094FD-6EF6-401B-880B-0262282D76FC}" destId="{DA87DC2A-431C-4299-B17F-482F1CF2B5FD}" srcOrd="0" destOrd="0" presId="urn:microsoft.com/office/officeart/2005/8/layout/hList7"/>
    <dgm:cxn modelId="{A232CD1C-189C-4ABA-B81D-8C25AB259969}" type="presParOf" srcId="{6A6094FD-6EF6-401B-880B-0262282D76FC}" destId="{5DEC7288-9BF5-4F48-A934-98545F51AB0C}" srcOrd="1" destOrd="0" presId="urn:microsoft.com/office/officeart/2005/8/layout/hList7"/>
    <dgm:cxn modelId="{B49B7A86-556C-4059-99FC-71AAF9D2C272}" type="presParOf" srcId="{6A6094FD-6EF6-401B-880B-0262282D76FC}" destId="{B7392C22-EA16-4F2A-95D1-47CBF7C9EBEF}" srcOrd="2" destOrd="0" presId="urn:microsoft.com/office/officeart/2005/8/layout/hList7"/>
    <dgm:cxn modelId="{1D733071-96B6-47FE-A2F9-D9C8ADF2B61D}" type="presParOf" srcId="{6A6094FD-6EF6-401B-880B-0262282D76FC}" destId="{442C11C7-F84E-4A5F-86BD-3B9AFF3664E1}" srcOrd="3" destOrd="0" presId="urn:microsoft.com/office/officeart/2005/8/layout/hList7"/>
    <dgm:cxn modelId="{1B665D2B-01AD-4FD0-A3A8-0AC743ED8D7F}" type="presParOf" srcId="{97124F39-1DB1-4BB4-9B23-A435A62C1916}" destId="{2FBC6BCD-3DC3-485B-8AB4-6B9B7B2461E8}" srcOrd="7" destOrd="0" presId="urn:microsoft.com/office/officeart/2005/8/layout/hList7"/>
    <dgm:cxn modelId="{58F6B010-EA43-463E-A094-41027692C4FB}" type="presParOf" srcId="{97124F39-1DB1-4BB4-9B23-A435A62C1916}" destId="{6C14596E-58D8-401F-A224-DEC6EFFF3895}" srcOrd="8" destOrd="0" presId="urn:microsoft.com/office/officeart/2005/8/layout/hList7"/>
    <dgm:cxn modelId="{66FF7861-35E0-46A3-A083-3BCC033092A0}" type="presParOf" srcId="{6C14596E-58D8-401F-A224-DEC6EFFF3895}" destId="{42E8FC8A-01C7-451D-9CA3-806ACC7D6604}" srcOrd="0" destOrd="0" presId="urn:microsoft.com/office/officeart/2005/8/layout/hList7"/>
    <dgm:cxn modelId="{556B6C53-D820-4260-9D32-3182151A32DC}" type="presParOf" srcId="{6C14596E-58D8-401F-A224-DEC6EFFF3895}" destId="{CA00DC9B-0BCD-4E47-ADDD-821E91CFBD4B}" srcOrd="1" destOrd="0" presId="urn:microsoft.com/office/officeart/2005/8/layout/hList7"/>
    <dgm:cxn modelId="{36D8F92C-D1DE-43A5-9B86-623A0741D060}" type="presParOf" srcId="{6C14596E-58D8-401F-A224-DEC6EFFF3895}" destId="{2D13D7B9-3E0C-4418-8BDE-DE7A2EF06D0E}" srcOrd="2" destOrd="0" presId="urn:microsoft.com/office/officeart/2005/8/layout/hList7"/>
    <dgm:cxn modelId="{CF6C23B7-D48F-411C-9CEA-A4160001DB57}" type="presParOf" srcId="{6C14596E-58D8-401F-A224-DEC6EFFF3895}" destId="{859EAA4F-7071-4C24-BEB4-65C171ED97D6}" srcOrd="3" destOrd="0" presId="urn:microsoft.com/office/officeart/2005/8/layout/hList7"/>
    <dgm:cxn modelId="{26C82BB2-FA99-42CC-BFC6-88FC36FDD06B}" type="presParOf" srcId="{97124F39-1DB1-4BB4-9B23-A435A62C1916}" destId="{A93137C0-CB06-472E-9E47-E7C326D3C5A6}" srcOrd="9" destOrd="0" presId="urn:microsoft.com/office/officeart/2005/8/layout/hList7"/>
    <dgm:cxn modelId="{BF85B9EC-5B11-4363-A511-C4122F77FCEB}" type="presParOf" srcId="{97124F39-1DB1-4BB4-9B23-A435A62C1916}" destId="{05609B3B-E667-410C-A237-6FE5918D02F2}" srcOrd="10" destOrd="0" presId="urn:microsoft.com/office/officeart/2005/8/layout/hList7"/>
    <dgm:cxn modelId="{7866B5DB-8DE4-4705-8E2D-952A24FA5B77}" type="presParOf" srcId="{05609B3B-E667-410C-A237-6FE5918D02F2}" destId="{47257D89-4580-4D4A-A85B-FB22D81506C0}" srcOrd="0" destOrd="0" presId="urn:microsoft.com/office/officeart/2005/8/layout/hList7"/>
    <dgm:cxn modelId="{3E5E4C83-D229-4983-8402-D50DFC7F5A01}" type="presParOf" srcId="{05609B3B-E667-410C-A237-6FE5918D02F2}" destId="{38A1ACAA-0BCE-4B83-9C9C-56C30975CF4F}" srcOrd="1" destOrd="0" presId="urn:microsoft.com/office/officeart/2005/8/layout/hList7"/>
    <dgm:cxn modelId="{2A546015-A896-4885-A15C-AD31A00E3136}" type="presParOf" srcId="{05609B3B-E667-410C-A237-6FE5918D02F2}" destId="{E00539A7-375E-4094-ABA2-4AD6A5307FD1}" srcOrd="2" destOrd="0" presId="urn:microsoft.com/office/officeart/2005/8/layout/hList7"/>
    <dgm:cxn modelId="{B408E810-39D3-4D25-8F2D-AB1716E38A95}" type="presParOf" srcId="{05609B3B-E667-410C-A237-6FE5918D02F2}" destId="{EB4742BB-1B03-441A-8C55-0694235252B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16F44-3F43-4F57-9BC3-520E15321FBA}">
      <dsp:nvSpPr>
        <dsp:cNvPr id="0" name=""/>
        <dsp:cNvSpPr/>
      </dsp:nvSpPr>
      <dsp:spPr>
        <a:xfrm>
          <a:off x="104" y="0"/>
          <a:ext cx="1390770" cy="4876800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Question</a:t>
          </a:r>
        </a:p>
      </dsp:txBody>
      <dsp:txXfrm>
        <a:off x="104" y="1950720"/>
        <a:ext cx="1390770" cy="1950720"/>
      </dsp:txXfrm>
    </dsp:sp>
    <dsp:sp modelId="{D10319AC-C820-46C1-9DB8-4D9B94660A0E}">
      <dsp:nvSpPr>
        <dsp:cNvPr id="0" name=""/>
        <dsp:cNvSpPr/>
      </dsp:nvSpPr>
      <dsp:spPr>
        <a:xfrm>
          <a:off x="41827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625AF-00D9-47BF-9910-6270C0B3356E}">
      <dsp:nvSpPr>
        <dsp:cNvPr id="0" name=""/>
        <dsp:cNvSpPr/>
      </dsp:nvSpPr>
      <dsp:spPr>
        <a:xfrm>
          <a:off x="1432598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Background</a:t>
          </a:r>
        </a:p>
      </dsp:txBody>
      <dsp:txXfrm>
        <a:off x="1432598" y="1950720"/>
        <a:ext cx="1390770" cy="1950720"/>
      </dsp:txXfrm>
    </dsp:sp>
    <dsp:sp modelId="{ECC45B16-98B3-4D4D-A59B-F050322C98CD}">
      <dsp:nvSpPr>
        <dsp:cNvPr id="0" name=""/>
        <dsp:cNvSpPr/>
      </dsp:nvSpPr>
      <dsp:spPr>
        <a:xfrm>
          <a:off x="1474321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14CC5-238A-46F4-9519-BC2F70BAF9A9}">
      <dsp:nvSpPr>
        <dsp:cNvPr id="0" name=""/>
        <dsp:cNvSpPr/>
      </dsp:nvSpPr>
      <dsp:spPr>
        <a:xfrm>
          <a:off x="2865092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</a:t>
          </a:r>
        </a:p>
      </dsp:txBody>
      <dsp:txXfrm>
        <a:off x="2865092" y="1950720"/>
        <a:ext cx="1390770" cy="1950720"/>
      </dsp:txXfrm>
    </dsp:sp>
    <dsp:sp modelId="{5ED68816-63EE-46CA-8A14-590349E9E3C7}">
      <dsp:nvSpPr>
        <dsp:cNvPr id="0" name=""/>
        <dsp:cNvSpPr/>
      </dsp:nvSpPr>
      <dsp:spPr>
        <a:xfrm>
          <a:off x="2906815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7DC2A-431C-4299-B17F-482F1CF2B5FD}">
      <dsp:nvSpPr>
        <dsp:cNvPr id="0" name=""/>
        <dsp:cNvSpPr/>
      </dsp:nvSpPr>
      <dsp:spPr>
        <a:xfrm>
          <a:off x="4297586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Subjects</a:t>
          </a:r>
        </a:p>
      </dsp:txBody>
      <dsp:txXfrm>
        <a:off x="4297586" y="1950720"/>
        <a:ext cx="1390770" cy="1950720"/>
      </dsp:txXfrm>
    </dsp:sp>
    <dsp:sp modelId="{442C11C7-F84E-4A5F-86BD-3B9AFF3664E1}">
      <dsp:nvSpPr>
        <dsp:cNvPr id="0" name=""/>
        <dsp:cNvSpPr/>
      </dsp:nvSpPr>
      <dsp:spPr>
        <a:xfrm>
          <a:off x="4339309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8FC8A-01C7-451D-9CA3-806ACC7D6604}">
      <dsp:nvSpPr>
        <dsp:cNvPr id="0" name=""/>
        <dsp:cNvSpPr/>
      </dsp:nvSpPr>
      <dsp:spPr>
        <a:xfrm>
          <a:off x="5730080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Variables</a:t>
          </a:r>
        </a:p>
      </dsp:txBody>
      <dsp:txXfrm>
        <a:off x="5730080" y="1950720"/>
        <a:ext cx="1390770" cy="1950720"/>
      </dsp:txXfrm>
    </dsp:sp>
    <dsp:sp modelId="{859EAA4F-7071-4C24-BEB4-65C171ED97D6}">
      <dsp:nvSpPr>
        <dsp:cNvPr id="0" name=""/>
        <dsp:cNvSpPr/>
      </dsp:nvSpPr>
      <dsp:spPr>
        <a:xfrm>
          <a:off x="5771803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57D89-4580-4D4A-A85B-FB22D81506C0}">
      <dsp:nvSpPr>
        <dsp:cNvPr id="0" name=""/>
        <dsp:cNvSpPr/>
      </dsp:nvSpPr>
      <dsp:spPr>
        <a:xfrm>
          <a:off x="7162574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Analysis</a:t>
          </a:r>
        </a:p>
      </dsp:txBody>
      <dsp:txXfrm>
        <a:off x="7162574" y="1950720"/>
        <a:ext cx="1390770" cy="1950720"/>
      </dsp:txXfrm>
    </dsp:sp>
    <dsp:sp modelId="{EB4742BB-1B03-441A-8C55-0694235252B7}">
      <dsp:nvSpPr>
        <dsp:cNvPr id="0" name=""/>
        <dsp:cNvSpPr/>
      </dsp:nvSpPr>
      <dsp:spPr>
        <a:xfrm>
          <a:off x="7204297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F2729-FC5F-4B15-A68C-6048C4F91B7A}">
      <dsp:nvSpPr>
        <dsp:cNvPr id="0" name=""/>
        <dsp:cNvSpPr/>
      </dsp:nvSpPr>
      <dsp:spPr>
        <a:xfrm>
          <a:off x="342138" y="3901440"/>
          <a:ext cx="7869174" cy="731520"/>
        </a:xfrm>
        <a:prstGeom prst="striped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16F44-3F43-4F57-9BC3-520E15321FBA}">
      <dsp:nvSpPr>
        <dsp:cNvPr id="0" name=""/>
        <dsp:cNvSpPr/>
      </dsp:nvSpPr>
      <dsp:spPr>
        <a:xfrm>
          <a:off x="104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Question</a:t>
          </a:r>
        </a:p>
      </dsp:txBody>
      <dsp:txXfrm>
        <a:off x="104" y="1950720"/>
        <a:ext cx="1390770" cy="1950720"/>
      </dsp:txXfrm>
    </dsp:sp>
    <dsp:sp modelId="{D10319AC-C820-46C1-9DB8-4D9B94660A0E}">
      <dsp:nvSpPr>
        <dsp:cNvPr id="0" name=""/>
        <dsp:cNvSpPr/>
      </dsp:nvSpPr>
      <dsp:spPr>
        <a:xfrm>
          <a:off x="41827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625AF-00D9-47BF-9910-6270C0B3356E}">
      <dsp:nvSpPr>
        <dsp:cNvPr id="0" name=""/>
        <dsp:cNvSpPr/>
      </dsp:nvSpPr>
      <dsp:spPr>
        <a:xfrm>
          <a:off x="1432598" y="0"/>
          <a:ext cx="1390770" cy="4876800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Background</a:t>
          </a:r>
        </a:p>
      </dsp:txBody>
      <dsp:txXfrm>
        <a:off x="1432598" y="1950720"/>
        <a:ext cx="1390770" cy="1950720"/>
      </dsp:txXfrm>
    </dsp:sp>
    <dsp:sp modelId="{ECC45B16-98B3-4D4D-A59B-F050322C98CD}">
      <dsp:nvSpPr>
        <dsp:cNvPr id="0" name=""/>
        <dsp:cNvSpPr/>
      </dsp:nvSpPr>
      <dsp:spPr>
        <a:xfrm>
          <a:off x="1474321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14CC5-238A-46F4-9519-BC2F70BAF9A9}">
      <dsp:nvSpPr>
        <dsp:cNvPr id="0" name=""/>
        <dsp:cNvSpPr/>
      </dsp:nvSpPr>
      <dsp:spPr>
        <a:xfrm>
          <a:off x="2865092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</a:t>
          </a:r>
        </a:p>
      </dsp:txBody>
      <dsp:txXfrm>
        <a:off x="2865092" y="1950720"/>
        <a:ext cx="1390770" cy="1950720"/>
      </dsp:txXfrm>
    </dsp:sp>
    <dsp:sp modelId="{5ED68816-63EE-46CA-8A14-590349E9E3C7}">
      <dsp:nvSpPr>
        <dsp:cNvPr id="0" name=""/>
        <dsp:cNvSpPr/>
      </dsp:nvSpPr>
      <dsp:spPr>
        <a:xfrm>
          <a:off x="2906815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7DC2A-431C-4299-B17F-482F1CF2B5FD}">
      <dsp:nvSpPr>
        <dsp:cNvPr id="0" name=""/>
        <dsp:cNvSpPr/>
      </dsp:nvSpPr>
      <dsp:spPr>
        <a:xfrm>
          <a:off x="4297586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Subjects</a:t>
          </a:r>
        </a:p>
      </dsp:txBody>
      <dsp:txXfrm>
        <a:off x="4297586" y="1950720"/>
        <a:ext cx="1390770" cy="1950720"/>
      </dsp:txXfrm>
    </dsp:sp>
    <dsp:sp modelId="{442C11C7-F84E-4A5F-86BD-3B9AFF3664E1}">
      <dsp:nvSpPr>
        <dsp:cNvPr id="0" name=""/>
        <dsp:cNvSpPr/>
      </dsp:nvSpPr>
      <dsp:spPr>
        <a:xfrm>
          <a:off x="4339309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8FC8A-01C7-451D-9CA3-806ACC7D6604}">
      <dsp:nvSpPr>
        <dsp:cNvPr id="0" name=""/>
        <dsp:cNvSpPr/>
      </dsp:nvSpPr>
      <dsp:spPr>
        <a:xfrm>
          <a:off x="5730080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Variables</a:t>
          </a:r>
        </a:p>
      </dsp:txBody>
      <dsp:txXfrm>
        <a:off x="5730080" y="1950720"/>
        <a:ext cx="1390770" cy="1950720"/>
      </dsp:txXfrm>
    </dsp:sp>
    <dsp:sp modelId="{859EAA4F-7071-4C24-BEB4-65C171ED97D6}">
      <dsp:nvSpPr>
        <dsp:cNvPr id="0" name=""/>
        <dsp:cNvSpPr/>
      </dsp:nvSpPr>
      <dsp:spPr>
        <a:xfrm>
          <a:off x="5771803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57D89-4580-4D4A-A85B-FB22D81506C0}">
      <dsp:nvSpPr>
        <dsp:cNvPr id="0" name=""/>
        <dsp:cNvSpPr/>
      </dsp:nvSpPr>
      <dsp:spPr>
        <a:xfrm>
          <a:off x="7162574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Analysis</a:t>
          </a:r>
        </a:p>
      </dsp:txBody>
      <dsp:txXfrm>
        <a:off x="7162574" y="1950720"/>
        <a:ext cx="1390770" cy="1950720"/>
      </dsp:txXfrm>
    </dsp:sp>
    <dsp:sp modelId="{EB4742BB-1B03-441A-8C55-0694235252B7}">
      <dsp:nvSpPr>
        <dsp:cNvPr id="0" name=""/>
        <dsp:cNvSpPr/>
      </dsp:nvSpPr>
      <dsp:spPr>
        <a:xfrm>
          <a:off x="7204297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F2729-FC5F-4B15-A68C-6048C4F91B7A}">
      <dsp:nvSpPr>
        <dsp:cNvPr id="0" name=""/>
        <dsp:cNvSpPr/>
      </dsp:nvSpPr>
      <dsp:spPr>
        <a:xfrm>
          <a:off x="342138" y="3901440"/>
          <a:ext cx="7869174" cy="731520"/>
        </a:xfrm>
        <a:prstGeom prst="striped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16F44-3F43-4F57-9BC3-520E15321FBA}">
      <dsp:nvSpPr>
        <dsp:cNvPr id="0" name=""/>
        <dsp:cNvSpPr/>
      </dsp:nvSpPr>
      <dsp:spPr>
        <a:xfrm>
          <a:off x="104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Question</a:t>
          </a:r>
        </a:p>
      </dsp:txBody>
      <dsp:txXfrm>
        <a:off x="104" y="1950720"/>
        <a:ext cx="1390770" cy="1950720"/>
      </dsp:txXfrm>
    </dsp:sp>
    <dsp:sp modelId="{D10319AC-C820-46C1-9DB8-4D9B94660A0E}">
      <dsp:nvSpPr>
        <dsp:cNvPr id="0" name=""/>
        <dsp:cNvSpPr/>
      </dsp:nvSpPr>
      <dsp:spPr>
        <a:xfrm>
          <a:off x="41827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625AF-00D9-47BF-9910-6270C0B3356E}">
      <dsp:nvSpPr>
        <dsp:cNvPr id="0" name=""/>
        <dsp:cNvSpPr/>
      </dsp:nvSpPr>
      <dsp:spPr>
        <a:xfrm>
          <a:off x="1432598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Background</a:t>
          </a:r>
        </a:p>
      </dsp:txBody>
      <dsp:txXfrm>
        <a:off x="1432598" y="1950720"/>
        <a:ext cx="1390770" cy="1950720"/>
      </dsp:txXfrm>
    </dsp:sp>
    <dsp:sp modelId="{ECC45B16-98B3-4D4D-A59B-F050322C98CD}">
      <dsp:nvSpPr>
        <dsp:cNvPr id="0" name=""/>
        <dsp:cNvSpPr/>
      </dsp:nvSpPr>
      <dsp:spPr>
        <a:xfrm>
          <a:off x="1474321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14CC5-238A-46F4-9519-BC2F70BAF9A9}">
      <dsp:nvSpPr>
        <dsp:cNvPr id="0" name=""/>
        <dsp:cNvSpPr/>
      </dsp:nvSpPr>
      <dsp:spPr>
        <a:xfrm>
          <a:off x="2865092" y="0"/>
          <a:ext cx="1390770" cy="4876800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</a:t>
          </a:r>
        </a:p>
      </dsp:txBody>
      <dsp:txXfrm>
        <a:off x="2865092" y="1950720"/>
        <a:ext cx="1390770" cy="1950720"/>
      </dsp:txXfrm>
    </dsp:sp>
    <dsp:sp modelId="{5ED68816-63EE-46CA-8A14-590349E9E3C7}">
      <dsp:nvSpPr>
        <dsp:cNvPr id="0" name=""/>
        <dsp:cNvSpPr/>
      </dsp:nvSpPr>
      <dsp:spPr>
        <a:xfrm>
          <a:off x="2906815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7DC2A-431C-4299-B17F-482F1CF2B5FD}">
      <dsp:nvSpPr>
        <dsp:cNvPr id="0" name=""/>
        <dsp:cNvSpPr/>
      </dsp:nvSpPr>
      <dsp:spPr>
        <a:xfrm>
          <a:off x="4297586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Subjects</a:t>
          </a:r>
        </a:p>
      </dsp:txBody>
      <dsp:txXfrm>
        <a:off x="4297586" y="1950720"/>
        <a:ext cx="1390770" cy="1950720"/>
      </dsp:txXfrm>
    </dsp:sp>
    <dsp:sp modelId="{442C11C7-F84E-4A5F-86BD-3B9AFF3664E1}">
      <dsp:nvSpPr>
        <dsp:cNvPr id="0" name=""/>
        <dsp:cNvSpPr/>
      </dsp:nvSpPr>
      <dsp:spPr>
        <a:xfrm>
          <a:off x="4339309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8FC8A-01C7-451D-9CA3-806ACC7D6604}">
      <dsp:nvSpPr>
        <dsp:cNvPr id="0" name=""/>
        <dsp:cNvSpPr/>
      </dsp:nvSpPr>
      <dsp:spPr>
        <a:xfrm>
          <a:off x="5730080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Variables</a:t>
          </a:r>
        </a:p>
      </dsp:txBody>
      <dsp:txXfrm>
        <a:off x="5730080" y="1950720"/>
        <a:ext cx="1390770" cy="1950720"/>
      </dsp:txXfrm>
    </dsp:sp>
    <dsp:sp modelId="{859EAA4F-7071-4C24-BEB4-65C171ED97D6}">
      <dsp:nvSpPr>
        <dsp:cNvPr id="0" name=""/>
        <dsp:cNvSpPr/>
      </dsp:nvSpPr>
      <dsp:spPr>
        <a:xfrm>
          <a:off x="5771803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57D89-4580-4D4A-A85B-FB22D81506C0}">
      <dsp:nvSpPr>
        <dsp:cNvPr id="0" name=""/>
        <dsp:cNvSpPr/>
      </dsp:nvSpPr>
      <dsp:spPr>
        <a:xfrm>
          <a:off x="7162574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Analysis</a:t>
          </a:r>
        </a:p>
      </dsp:txBody>
      <dsp:txXfrm>
        <a:off x="7162574" y="1950720"/>
        <a:ext cx="1390770" cy="1950720"/>
      </dsp:txXfrm>
    </dsp:sp>
    <dsp:sp modelId="{EB4742BB-1B03-441A-8C55-0694235252B7}">
      <dsp:nvSpPr>
        <dsp:cNvPr id="0" name=""/>
        <dsp:cNvSpPr/>
      </dsp:nvSpPr>
      <dsp:spPr>
        <a:xfrm>
          <a:off x="7204297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F2729-FC5F-4B15-A68C-6048C4F91B7A}">
      <dsp:nvSpPr>
        <dsp:cNvPr id="0" name=""/>
        <dsp:cNvSpPr/>
      </dsp:nvSpPr>
      <dsp:spPr>
        <a:xfrm>
          <a:off x="342138" y="3901440"/>
          <a:ext cx="7869174" cy="731520"/>
        </a:xfrm>
        <a:prstGeom prst="striped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16F44-3F43-4F57-9BC3-520E15321FBA}">
      <dsp:nvSpPr>
        <dsp:cNvPr id="0" name=""/>
        <dsp:cNvSpPr/>
      </dsp:nvSpPr>
      <dsp:spPr>
        <a:xfrm>
          <a:off x="104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Question</a:t>
          </a:r>
        </a:p>
      </dsp:txBody>
      <dsp:txXfrm>
        <a:off x="104" y="1950720"/>
        <a:ext cx="1390770" cy="1950720"/>
      </dsp:txXfrm>
    </dsp:sp>
    <dsp:sp modelId="{D10319AC-C820-46C1-9DB8-4D9B94660A0E}">
      <dsp:nvSpPr>
        <dsp:cNvPr id="0" name=""/>
        <dsp:cNvSpPr/>
      </dsp:nvSpPr>
      <dsp:spPr>
        <a:xfrm>
          <a:off x="41827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625AF-00D9-47BF-9910-6270C0B3356E}">
      <dsp:nvSpPr>
        <dsp:cNvPr id="0" name=""/>
        <dsp:cNvSpPr/>
      </dsp:nvSpPr>
      <dsp:spPr>
        <a:xfrm>
          <a:off x="1432598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Background</a:t>
          </a:r>
        </a:p>
      </dsp:txBody>
      <dsp:txXfrm>
        <a:off x="1432598" y="1950720"/>
        <a:ext cx="1390770" cy="1950720"/>
      </dsp:txXfrm>
    </dsp:sp>
    <dsp:sp modelId="{ECC45B16-98B3-4D4D-A59B-F050322C98CD}">
      <dsp:nvSpPr>
        <dsp:cNvPr id="0" name=""/>
        <dsp:cNvSpPr/>
      </dsp:nvSpPr>
      <dsp:spPr>
        <a:xfrm>
          <a:off x="1474321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14CC5-238A-46F4-9519-BC2F70BAF9A9}">
      <dsp:nvSpPr>
        <dsp:cNvPr id="0" name=""/>
        <dsp:cNvSpPr/>
      </dsp:nvSpPr>
      <dsp:spPr>
        <a:xfrm>
          <a:off x="2865092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</a:t>
          </a:r>
        </a:p>
      </dsp:txBody>
      <dsp:txXfrm>
        <a:off x="2865092" y="1950720"/>
        <a:ext cx="1390770" cy="1950720"/>
      </dsp:txXfrm>
    </dsp:sp>
    <dsp:sp modelId="{5ED68816-63EE-46CA-8A14-590349E9E3C7}">
      <dsp:nvSpPr>
        <dsp:cNvPr id="0" name=""/>
        <dsp:cNvSpPr/>
      </dsp:nvSpPr>
      <dsp:spPr>
        <a:xfrm>
          <a:off x="2906815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7DC2A-431C-4299-B17F-482F1CF2B5FD}">
      <dsp:nvSpPr>
        <dsp:cNvPr id="0" name=""/>
        <dsp:cNvSpPr/>
      </dsp:nvSpPr>
      <dsp:spPr>
        <a:xfrm>
          <a:off x="4297586" y="0"/>
          <a:ext cx="1390770" cy="4876800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Subjects</a:t>
          </a:r>
        </a:p>
      </dsp:txBody>
      <dsp:txXfrm>
        <a:off x="4297586" y="1950720"/>
        <a:ext cx="1390770" cy="1950720"/>
      </dsp:txXfrm>
    </dsp:sp>
    <dsp:sp modelId="{442C11C7-F84E-4A5F-86BD-3B9AFF3664E1}">
      <dsp:nvSpPr>
        <dsp:cNvPr id="0" name=""/>
        <dsp:cNvSpPr/>
      </dsp:nvSpPr>
      <dsp:spPr>
        <a:xfrm>
          <a:off x="4339309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8FC8A-01C7-451D-9CA3-806ACC7D6604}">
      <dsp:nvSpPr>
        <dsp:cNvPr id="0" name=""/>
        <dsp:cNvSpPr/>
      </dsp:nvSpPr>
      <dsp:spPr>
        <a:xfrm>
          <a:off x="5730080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Variables</a:t>
          </a:r>
        </a:p>
      </dsp:txBody>
      <dsp:txXfrm>
        <a:off x="5730080" y="1950720"/>
        <a:ext cx="1390770" cy="1950720"/>
      </dsp:txXfrm>
    </dsp:sp>
    <dsp:sp modelId="{859EAA4F-7071-4C24-BEB4-65C171ED97D6}">
      <dsp:nvSpPr>
        <dsp:cNvPr id="0" name=""/>
        <dsp:cNvSpPr/>
      </dsp:nvSpPr>
      <dsp:spPr>
        <a:xfrm>
          <a:off x="5771803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57D89-4580-4D4A-A85B-FB22D81506C0}">
      <dsp:nvSpPr>
        <dsp:cNvPr id="0" name=""/>
        <dsp:cNvSpPr/>
      </dsp:nvSpPr>
      <dsp:spPr>
        <a:xfrm>
          <a:off x="7162574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Analysis</a:t>
          </a:r>
        </a:p>
      </dsp:txBody>
      <dsp:txXfrm>
        <a:off x="7162574" y="1950720"/>
        <a:ext cx="1390770" cy="1950720"/>
      </dsp:txXfrm>
    </dsp:sp>
    <dsp:sp modelId="{EB4742BB-1B03-441A-8C55-0694235252B7}">
      <dsp:nvSpPr>
        <dsp:cNvPr id="0" name=""/>
        <dsp:cNvSpPr/>
      </dsp:nvSpPr>
      <dsp:spPr>
        <a:xfrm>
          <a:off x="7204297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F2729-FC5F-4B15-A68C-6048C4F91B7A}">
      <dsp:nvSpPr>
        <dsp:cNvPr id="0" name=""/>
        <dsp:cNvSpPr/>
      </dsp:nvSpPr>
      <dsp:spPr>
        <a:xfrm>
          <a:off x="342138" y="3901440"/>
          <a:ext cx="7869174" cy="731520"/>
        </a:xfrm>
        <a:prstGeom prst="striped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16F44-3F43-4F57-9BC3-520E15321FBA}">
      <dsp:nvSpPr>
        <dsp:cNvPr id="0" name=""/>
        <dsp:cNvSpPr/>
      </dsp:nvSpPr>
      <dsp:spPr>
        <a:xfrm>
          <a:off x="104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Question</a:t>
          </a:r>
        </a:p>
      </dsp:txBody>
      <dsp:txXfrm>
        <a:off x="104" y="1950720"/>
        <a:ext cx="1390770" cy="1950720"/>
      </dsp:txXfrm>
    </dsp:sp>
    <dsp:sp modelId="{D10319AC-C820-46C1-9DB8-4D9B94660A0E}">
      <dsp:nvSpPr>
        <dsp:cNvPr id="0" name=""/>
        <dsp:cNvSpPr/>
      </dsp:nvSpPr>
      <dsp:spPr>
        <a:xfrm>
          <a:off x="41827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625AF-00D9-47BF-9910-6270C0B3356E}">
      <dsp:nvSpPr>
        <dsp:cNvPr id="0" name=""/>
        <dsp:cNvSpPr/>
      </dsp:nvSpPr>
      <dsp:spPr>
        <a:xfrm>
          <a:off x="1432598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Background</a:t>
          </a:r>
        </a:p>
      </dsp:txBody>
      <dsp:txXfrm>
        <a:off x="1432598" y="1950720"/>
        <a:ext cx="1390770" cy="1950720"/>
      </dsp:txXfrm>
    </dsp:sp>
    <dsp:sp modelId="{ECC45B16-98B3-4D4D-A59B-F050322C98CD}">
      <dsp:nvSpPr>
        <dsp:cNvPr id="0" name=""/>
        <dsp:cNvSpPr/>
      </dsp:nvSpPr>
      <dsp:spPr>
        <a:xfrm>
          <a:off x="1474321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14CC5-238A-46F4-9519-BC2F70BAF9A9}">
      <dsp:nvSpPr>
        <dsp:cNvPr id="0" name=""/>
        <dsp:cNvSpPr/>
      </dsp:nvSpPr>
      <dsp:spPr>
        <a:xfrm>
          <a:off x="2865092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</a:t>
          </a:r>
        </a:p>
      </dsp:txBody>
      <dsp:txXfrm>
        <a:off x="2865092" y="1950720"/>
        <a:ext cx="1390770" cy="1950720"/>
      </dsp:txXfrm>
    </dsp:sp>
    <dsp:sp modelId="{5ED68816-63EE-46CA-8A14-590349E9E3C7}">
      <dsp:nvSpPr>
        <dsp:cNvPr id="0" name=""/>
        <dsp:cNvSpPr/>
      </dsp:nvSpPr>
      <dsp:spPr>
        <a:xfrm>
          <a:off x="2906815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7DC2A-431C-4299-B17F-482F1CF2B5FD}">
      <dsp:nvSpPr>
        <dsp:cNvPr id="0" name=""/>
        <dsp:cNvSpPr/>
      </dsp:nvSpPr>
      <dsp:spPr>
        <a:xfrm>
          <a:off x="4297586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Subjects</a:t>
          </a:r>
        </a:p>
      </dsp:txBody>
      <dsp:txXfrm>
        <a:off x="4297586" y="1950720"/>
        <a:ext cx="1390770" cy="1950720"/>
      </dsp:txXfrm>
    </dsp:sp>
    <dsp:sp modelId="{442C11C7-F84E-4A5F-86BD-3B9AFF3664E1}">
      <dsp:nvSpPr>
        <dsp:cNvPr id="0" name=""/>
        <dsp:cNvSpPr/>
      </dsp:nvSpPr>
      <dsp:spPr>
        <a:xfrm>
          <a:off x="4339309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8FC8A-01C7-451D-9CA3-806ACC7D6604}">
      <dsp:nvSpPr>
        <dsp:cNvPr id="0" name=""/>
        <dsp:cNvSpPr/>
      </dsp:nvSpPr>
      <dsp:spPr>
        <a:xfrm>
          <a:off x="5730080" y="0"/>
          <a:ext cx="1390770" cy="4876800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Variables</a:t>
          </a:r>
        </a:p>
      </dsp:txBody>
      <dsp:txXfrm>
        <a:off x="5730080" y="1950720"/>
        <a:ext cx="1390770" cy="1950720"/>
      </dsp:txXfrm>
    </dsp:sp>
    <dsp:sp modelId="{859EAA4F-7071-4C24-BEB4-65C171ED97D6}">
      <dsp:nvSpPr>
        <dsp:cNvPr id="0" name=""/>
        <dsp:cNvSpPr/>
      </dsp:nvSpPr>
      <dsp:spPr>
        <a:xfrm>
          <a:off x="5771803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57D89-4580-4D4A-A85B-FB22D81506C0}">
      <dsp:nvSpPr>
        <dsp:cNvPr id="0" name=""/>
        <dsp:cNvSpPr/>
      </dsp:nvSpPr>
      <dsp:spPr>
        <a:xfrm>
          <a:off x="7162574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Analysis</a:t>
          </a:r>
        </a:p>
      </dsp:txBody>
      <dsp:txXfrm>
        <a:off x="7162574" y="1950720"/>
        <a:ext cx="1390770" cy="1950720"/>
      </dsp:txXfrm>
    </dsp:sp>
    <dsp:sp modelId="{EB4742BB-1B03-441A-8C55-0694235252B7}">
      <dsp:nvSpPr>
        <dsp:cNvPr id="0" name=""/>
        <dsp:cNvSpPr/>
      </dsp:nvSpPr>
      <dsp:spPr>
        <a:xfrm>
          <a:off x="7204297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F2729-FC5F-4B15-A68C-6048C4F91B7A}">
      <dsp:nvSpPr>
        <dsp:cNvPr id="0" name=""/>
        <dsp:cNvSpPr/>
      </dsp:nvSpPr>
      <dsp:spPr>
        <a:xfrm>
          <a:off x="342138" y="3901440"/>
          <a:ext cx="7869174" cy="731520"/>
        </a:xfrm>
        <a:prstGeom prst="striped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16F44-3F43-4F57-9BC3-520E15321FBA}">
      <dsp:nvSpPr>
        <dsp:cNvPr id="0" name=""/>
        <dsp:cNvSpPr/>
      </dsp:nvSpPr>
      <dsp:spPr>
        <a:xfrm>
          <a:off x="104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Question</a:t>
          </a:r>
        </a:p>
      </dsp:txBody>
      <dsp:txXfrm>
        <a:off x="104" y="1950720"/>
        <a:ext cx="1390770" cy="1950720"/>
      </dsp:txXfrm>
    </dsp:sp>
    <dsp:sp modelId="{D10319AC-C820-46C1-9DB8-4D9B94660A0E}">
      <dsp:nvSpPr>
        <dsp:cNvPr id="0" name=""/>
        <dsp:cNvSpPr/>
      </dsp:nvSpPr>
      <dsp:spPr>
        <a:xfrm>
          <a:off x="41827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625AF-00D9-47BF-9910-6270C0B3356E}">
      <dsp:nvSpPr>
        <dsp:cNvPr id="0" name=""/>
        <dsp:cNvSpPr/>
      </dsp:nvSpPr>
      <dsp:spPr>
        <a:xfrm>
          <a:off x="1432598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Background</a:t>
          </a:r>
        </a:p>
      </dsp:txBody>
      <dsp:txXfrm>
        <a:off x="1432598" y="1950720"/>
        <a:ext cx="1390770" cy="1950720"/>
      </dsp:txXfrm>
    </dsp:sp>
    <dsp:sp modelId="{ECC45B16-98B3-4D4D-A59B-F050322C98CD}">
      <dsp:nvSpPr>
        <dsp:cNvPr id="0" name=""/>
        <dsp:cNvSpPr/>
      </dsp:nvSpPr>
      <dsp:spPr>
        <a:xfrm>
          <a:off x="1474321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14CC5-238A-46F4-9519-BC2F70BAF9A9}">
      <dsp:nvSpPr>
        <dsp:cNvPr id="0" name=""/>
        <dsp:cNvSpPr/>
      </dsp:nvSpPr>
      <dsp:spPr>
        <a:xfrm>
          <a:off x="2865092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Design</a:t>
          </a:r>
        </a:p>
      </dsp:txBody>
      <dsp:txXfrm>
        <a:off x="2865092" y="1950720"/>
        <a:ext cx="1390770" cy="1950720"/>
      </dsp:txXfrm>
    </dsp:sp>
    <dsp:sp modelId="{5ED68816-63EE-46CA-8A14-590349E9E3C7}">
      <dsp:nvSpPr>
        <dsp:cNvPr id="0" name=""/>
        <dsp:cNvSpPr/>
      </dsp:nvSpPr>
      <dsp:spPr>
        <a:xfrm>
          <a:off x="2906815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7DC2A-431C-4299-B17F-482F1CF2B5FD}">
      <dsp:nvSpPr>
        <dsp:cNvPr id="0" name=""/>
        <dsp:cNvSpPr/>
      </dsp:nvSpPr>
      <dsp:spPr>
        <a:xfrm>
          <a:off x="4297586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Subjects</a:t>
          </a:r>
        </a:p>
      </dsp:txBody>
      <dsp:txXfrm>
        <a:off x="4297586" y="1950720"/>
        <a:ext cx="1390770" cy="1950720"/>
      </dsp:txXfrm>
    </dsp:sp>
    <dsp:sp modelId="{442C11C7-F84E-4A5F-86BD-3B9AFF3664E1}">
      <dsp:nvSpPr>
        <dsp:cNvPr id="0" name=""/>
        <dsp:cNvSpPr/>
      </dsp:nvSpPr>
      <dsp:spPr>
        <a:xfrm>
          <a:off x="4339309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8FC8A-01C7-451D-9CA3-806ACC7D6604}">
      <dsp:nvSpPr>
        <dsp:cNvPr id="0" name=""/>
        <dsp:cNvSpPr/>
      </dsp:nvSpPr>
      <dsp:spPr>
        <a:xfrm>
          <a:off x="5730080" y="0"/>
          <a:ext cx="1390770" cy="487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Variables</a:t>
          </a:r>
        </a:p>
      </dsp:txBody>
      <dsp:txXfrm>
        <a:off x="5730080" y="1950720"/>
        <a:ext cx="1390770" cy="1950720"/>
      </dsp:txXfrm>
    </dsp:sp>
    <dsp:sp modelId="{859EAA4F-7071-4C24-BEB4-65C171ED97D6}">
      <dsp:nvSpPr>
        <dsp:cNvPr id="0" name=""/>
        <dsp:cNvSpPr/>
      </dsp:nvSpPr>
      <dsp:spPr>
        <a:xfrm>
          <a:off x="5771803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57D89-4580-4D4A-A85B-FB22D81506C0}">
      <dsp:nvSpPr>
        <dsp:cNvPr id="0" name=""/>
        <dsp:cNvSpPr/>
      </dsp:nvSpPr>
      <dsp:spPr>
        <a:xfrm>
          <a:off x="7162574" y="0"/>
          <a:ext cx="1390770" cy="4876800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Analysis</a:t>
          </a:r>
        </a:p>
      </dsp:txBody>
      <dsp:txXfrm>
        <a:off x="7162574" y="1950720"/>
        <a:ext cx="1390770" cy="1950720"/>
      </dsp:txXfrm>
    </dsp:sp>
    <dsp:sp modelId="{EB4742BB-1B03-441A-8C55-0694235252B7}">
      <dsp:nvSpPr>
        <dsp:cNvPr id="0" name=""/>
        <dsp:cNvSpPr/>
      </dsp:nvSpPr>
      <dsp:spPr>
        <a:xfrm>
          <a:off x="7204297" y="292608"/>
          <a:ext cx="1307324" cy="162397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F2729-FC5F-4B15-A68C-6048C4F91B7A}">
      <dsp:nvSpPr>
        <dsp:cNvPr id="0" name=""/>
        <dsp:cNvSpPr/>
      </dsp:nvSpPr>
      <dsp:spPr>
        <a:xfrm>
          <a:off x="342138" y="3901440"/>
          <a:ext cx="7869174" cy="731520"/>
        </a:xfrm>
        <a:prstGeom prst="striped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id="{1C638F39-FD05-4FA4-9816-332B6BD943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91B6CF3A-6892-4020-B9FD-62A237A575D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9188" name="Rectangle 4">
            <a:extLst>
              <a:ext uri="{FF2B5EF4-FFF2-40B4-BE49-F238E27FC236}">
                <a16:creationId xmlns:a16="http://schemas.microsoft.com/office/drawing/2014/main" id="{95470506-A2C8-47BD-BD99-B609A977D8D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9189" name="Rectangle 5">
            <a:extLst>
              <a:ext uri="{FF2B5EF4-FFF2-40B4-BE49-F238E27FC236}">
                <a16:creationId xmlns:a16="http://schemas.microsoft.com/office/drawing/2014/main" id="{8471BE3B-6C9D-49B9-A7E0-F4756D6C2AC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4F07E0-B4E1-451B-BEA3-74F18E0A6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>
            <a:extLst>
              <a:ext uri="{FF2B5EF4-FFF2-40B4-BE49-F238E27FC236}">
                <a16:creationId xmlns:a16="http://schemas.microsoft.com/office/drawing/2014/main" id="{30EB6E8E-757F-47CC-8FF7-BAB46DC2E7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9059" name="Rectangle 3">
            <a:extLst>
              <a:ext uri="{FF2B5EF4-FFF2-40B4-BE49-F238E27FC236}">
                <a16:creationId xmlns:a16="http://schemas.microsoft.com/office/drawing/2014/main" id="{2B4680B4-B698-477E-84E4-8415FC5C39F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478580-2359-4ED6-B379-027BC3EB7E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9061" name="Rectangle 5">
            <a:extLst>
              <a:ext uri="{FF2B5EF4-FFF2-40B4-BE49-F238E27FC236}">
                <a16:creationId xmlns:a16="http://schemas.microsoft.com/office/drawing/2014/main" id="{949CD3A2-E472-4CE1-B83D-6C5FD436DF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29062" name="Rectangle 6">
            <a:extLst>
              <a:ext uri="{FF2B5EF4-FFF2-40B4-BE49-F238E27FC236}">
                <a16:creationId xmlns:a16="http://schemas.microsoft.com/office/drawing/2014/main" id="{E98C0B68-93CC-4191-A009-99230ACAD8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9063" name="Rectangle 7">
            <a:extLst>
              <a:ext uri="{FF2B5EF4-FFF2-40B4-BE49-F238E27FC236}">
                <a16:creationId xmlns:a16="http://schemas.microsoft.com/office/drawing/2014/main" id="{A7EB8C65-ED4F-48E6-8B66-79D20C17C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6E1440-C464-4067-BAF6-F8315ED81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and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274320" anchor="t" anchorCtr="0"/>
          <a:lstStyle>
            <a:lvl1pPr algn="ctr">
              <a:defRPr baseline="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picture;</a:t>
            </a:r>
            <a:br>
              <a:rPr lang="en-US" dirty="0"/>
            </a:br>
            <a:r>
              <a:rPr lang="en-US" dirty="0"/>
              <a:t>Graphic element and logos </a:t>
            </a:r>
            <a:br>
              <a:rPr lang="en-US" dirty="0"/>
            </a:br>
            <a:r>
              <a:rPr lang="en-US" dirty="0"/>
              <a:t>must sit on top of picture</a:t>
            </a:r>
            <a:br>
              <a:rPr lang="en-US" dirty="0"/>
            </a:br>
            <a:r>
              <a:rPr lang="en-US" dirty="0"/>
              <a:t>on the slide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2018 The Permanente Medical Group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85751" y="6172200"/>
            <a:ext cx="210312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99E1B50D-DF84-40D1-90CD-1517A86B2572}" type="datetime4">
              <a:rPr lang="en-US" smtClean="0"/>
              <a:t>June 17, 2021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028486"/>
            <a:ext cx="6419850" cy="12862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5751" y="3867150"/>
            <a:ext cx="5276848" cy="23050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  <a:lvl2pPr marL="0">
              <a:defRPr>
                <a:solidFill>
                  <a:schemeClr val="bg1"/>
                </a:solidFill>
              </a:defRPr>
            </a:lvl2pPr>
            <a:lvl3pPr marL="0"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 marL="0">
              <a:spcBef>
                <a:spcPts val="1400"/>
              </a:spcBef>
              <a:defRPr>
                <a:solidFill>
                  <a:schemeClr val="bg1"/>
                </a:solidFill>
              </a:defRPr>
            </a:lvl4pPr>
            <a:lvl5pPr marL="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8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077-DDC4-8645-A9B4-3523D661A7E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2018 The Permanente Medical Group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795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0D969D6-C2D5-4D9D-AFBB-F42DA076BF4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2700" y="-6350"/>
            <a:ext cx="9164588" cy="9975787"/>
            <a:chOff x="-1520427" y="-1126067"/>
            <a:chExt cx="12210969" cy="13301045"/>
          </a:xfrm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A9473FB1-6352-41BE-9184-F235E997E395}"/>
                </a:ext>
              </a:extLst>
            </p:cNvPr>
            <p:cNvSpPr/>
            <p:nvPr userDrawn="1"/>
          </p:nvSpPr>
          <p:spPr>
            <a:xfrm rot="2700000">
              <a:off x="2698180" y="1543147"/>
              <a:ext cx="3771707" cy="3771707"/>
            </a:xfrm>
            <a:custGeom>
              <a:avLst/>
              <a:gdLst>
                <a:gd name="connsiteX0" fmla="*/ 0 w 3771707"/>
                <a:gd name="connsiteY0" fmla="*/ 0 h 3771707"/>
                <a:gd name="connsiteX1" fmla="*/ 3771707 w 3771707"/>
                <a:gd name="connsiteY1" fmla="*/ 0 h 3771707"/>
                <a:gd name="connsiteX2" fmla="*/ 3771707 w 3771707"/>
                <a:gd name="connsiteY2" fmla="*/ 3771707 h 3771707"/>
                <a:gd name="connsiteX3" fmla="*/ 0 w 3771707"/>
                <a:gd name="connsiteY3" fmla="*/ 3771707 h 3771707"/>
                <a:gd name="connsiteX4" fmla="*/ 0 w 3771707"/>
                <a:gd name="connsiteY4" fmla="*/ 0 h 377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1707" h="3771707">
                  <a:moveTo>
                    <a:pt x="0" y="0"/>
                  </a:moveTo>
                  <a:lnTo>
                    <a:pt x="3771707" y="0"/>
                  </a:lnTo>
                  <a:lnTo>
                    <a:pt x="3771707" y="3771707"/>
                  </a:lnTo>
                  <a:lnTo>
                    <a:pt x="0" y="3771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A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5E9261BD-87AD-40AA-B48E-0203E9827276}"/>
                </a:ext>
              </a:extLst>
            </p:cNvPr>
            <p:cNvSpPr/>
            <p:nvPr userDrawn="1"/>
          </p:nvSpPr>
          <p:spPr>
            <a:xfrm>
              <a:off x="-1520427" y="-1126067"/>
              <a:ext cx="12210969" cy="4555067"/>
            </a:xfrm>
            <a:custGeom>
              <a:avLst/>
              <a:gdLst>
                <a:gd name="connsiteX0" fmla="*/ 0 w 12191998"/>
                <a:gd name="connsiteY0" fmla="*/ 0 h 3429000"/>
                <a:gd name="connsiteX1" fmla="*/ 12191998 w 12191998"/>
                <a:gd name="connsiteY1" fmla="*/ 0 h 3429000"/>
                <a:gd name="connsiteX2" fmla="*/ 8762999 w 12191998"/>
                <a:gd name="connsiteY2" fmla="*/ 3429000 h 3429000"/>
                <a:gd name="connsiteX3" fmla="*/ 6095999 w 12191998"/>
                <a:gd name="connsiteY3" fmla="*/ 762000 h 3429000"/>
                <a:gd name="connsiteX4" fmla="*/ 3429000 w 12191998"/>
                <a:gd name="connsiteY4" fmla="*/ 3429000 h 3429000"/>
                <a:gd name="connsiteX5" fmla="*/ 0 w 12191998"/>
                <a:gd name="connsiteY5" fmla="*/ 0 h 3429000"/>
                <a:gd name="connsiteX0" fmla="*/ 0 w 12191998"/>
                <a:gd name="connsiteY0" fmla="*/ 8467 h 3437467"/>
                <a:gd name="connsiteX1" fmla="*/ 11210546 w 12191998"/>
                <a:gd name="connsiteY1" fmla="*/ 0 h 3437467"/>
                <a:gd name="connsiteX2" fmla="*/ 12191998 w 12191998"/>
                <a:gd name="connsiteY2" fmla="*/ 8467 h 3437467"/>
                <a:gd name="connsiteX3" fmla="*/ 8762999 w 12191998"/>
                <a:gd name="connsiteY3" fmla="*/ 3437467 h 3437467"/>
                <a:gd name="connsiteX4" fmla="*/ 6095999 w 12191998"/>
                <a:gd name="connsiteY4" fmla="*/ 770467 h 3437467"/>
                <a:gd name="connsiteX5" fmla="*/ 3429000 w 12191998"/>
                <a:gd name="connsiteY5" fmla="*/ 3437467 h 3437467"/>
                <a:gd name="connsiteX6" fmla="*/ 0 w 12191998"/>
                <a:gd name="connsiteY6" fmla="*/ 8467 h 3437467"/>
                <a:gd name="connsiteX0" fmla="*/ 0 w 12200459"/>
                <a:gd name="connsiteY0" fmla="*/ 1126067 h 4555067"/>
                <a:gd name="connsiteX1" fmla="*/ 12200459 w 12200459"/>
                <a:gd name="connsiteY1" fmla="*/ 0 h 4555067"/>
                <a:gd name="connsiteX2" fmla="*/ 12191998 w 12200459"/>
                <a:gd name="connsiteY2" fmla="*/ 1126067 h 4555067"/>
                <a:gd name="connsiteX3" fmla="*/ 8762999 w 12200459"/>
                <a:gd name="connsiteY3" fmla="*/ 4555067 h 4555067"/>
                <a:gd name="connsiteX4" fmla="*/ 6095999 w 12200459"/>
                <a:gd name="connsiteY4" fmla="*/ 1888067 h 4555067"/>
                <a:gd name="connsiteX5" fmla="*/ 3429000 w 12200459"/>
                <a:gd name="connsiteY5" fmla="*/ 4555067 h 4555067"/>
                <a:gd name="connsiteX6" fmla="*/ 0 w 12200459"/>
                <a:gd name="connsiteY6" fmla="*/ 1126067 h 4555067"/>
                <a:gd name="connsiteX0" fmla="*/ 0 w 12200459"/>
                <a:gd name="connsiteY0" fmla="*/ 1126067 h 4555067"/>
                <a:gd name="connsiteX1" fmla="*/ 1006834 w 12200459"/>
                <a:gd name="connsiteY1" fmla="*/ 1024466 h 4555067"/>
                <a:gd name="connsiteX2" fmla="*/ 12200459 w 12200459"/>
                <a:gd name="connsiteY2" fmla="*/ 0 h 4555067"/>
                <a:gd name="connsiteX3" fmla="*/ 12191998 w 12200459"/>
                <a:gd name="connsiteY3" fmla="*/ 1126067 h 4555067"/>
                <a:gd name="connsiteX4" fmla="*/ 8762999 w 12200459"/>
                <a:gd name="connsiteY4" fmla="*/ 4555067 h 4555067"/>
                <a:gd name="connsiteX5" fmla="*/ 6095999 w 12200459"/>
                <a:gd name="connsiteY5" fmla="*/ 1888067 h 4555067"/>
                <a:gd name="connsiteX6" fmla="*/ 3429000 w 12200459"/>
                <a:gd name="connsiteY6" fmla="*/ 4555067 h 4555067"/>
                <a:gd name="connsiteX7" fmla="*/ 0 w 12200459"/>
                <a:gd name="connsiteY7" fmla="*/ 1126067 h 4555067"/>
                <a:gd name="connsiteX0" fmla="*/ 8461 w 12208920"/>
                <a:gd name="connsiteY0" fmla="*/ 1126067 h 4555067"/>
                <a:gd name="connsiteX1" fmla="*/ 0 w 12208920"/>
                <a:gd name="connsiteY1" fmla="*/ 0 h 4555067"/>
                <a:gd name="connsiteX2" fmla="*/ 12208920 w 12208920"/>
                <a:gd name="connsiteY2" fmla="*/ 0 h 4555067"/>
                <a:gd name="connsiteX3" fmla="*/ 12200459 w 12208920"/>
                <a:gd name="connsiteY3" fmla="*/ 1126067 h 4555067"/>
                <a:gd name="connsiteX4" fmla="*/ 8771460 w 12208920"/>
                <a:gd name="connsiteY4" fmla="*/ 4555067 h 4555067"/>
                <a:gd name="connsiteX5" fmla="*/ 6104460 w 12208920"/>
                <a:gd name="connsiteY5" fmla="*/ 1888067 h 4555067"/>
                <a:gd name="connsiteX6" fmla="*/ 3437461 w 12208920"/>
                <a:gd name="connsiteY6" fmla="*/ 4555067 h 4555067"/>
                <a:gd name="connsiteX7" fmla="*/ 8461 w 12208920"/>
                <a:gd name="connsiteY7" fmla="*/ 1126067 h 4555067"/>
                <a:gd name="connsiteX0" fmla="*/ 8461 w 12210969"/>
                <a:gd name="connsiteY0" fmla="*/ 1126067 h 4555067"/>
                <a:gd name="connsiteX1" fmla="*/ 0 w 12210969"/>
                <a:gd name="connsiteY1" fmla="*/ 0 h 4555067"/>
                <a:gd name="connsiteX2" fmla="*/ 12208920 w 12210969"/>
                <a:gd name="connsiteY2" fmla="*/ 0 h 4555067"/>
                <a:gd name="connsiteX3" fmla="*/ 12210286 w 12210969"/>
                <a:gd name="connsiteY3" fmla="*/ 1126066 h 4555067"/>
                <a:gd name="connsiteX4" fmla="*/ 8771460 w 12210969"/>
                <a:gd name="connsiteY4" fmla="*/ 4555067 h 4555067"/>
                <a:gd name="connsiteX5" fmla="*/ 6104460 w 12210969"/>
                <a:gd name="connsiteY5" fmla="*/ 1888067 h 4555067"/>
                <a:gd name="connsiteX6" fmla="*/ 3437461 w 12210969"/>
                <a:gd name="connsiteY6" fmla="*/ 4555067 h 4555067"/>
                <a:gd name="connsiteX7" fmla="*/ 8461 w 12210969"/>
                <a:gd name="connsiteY7" fmla="*/ 1126067 h 455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10969" h="4555067">
                  <a:moveTo>
                    <a:pt x="8461" y="1126067"/>
                  </a:moveTo>
                  <a:cubicBezTo>
                    <a:pt x="5641" y="750711"/>
                    <a:pt x="2820" y="375356"/>
                    <a:pt x="0" y="0"/>
                  </a:cubicBezTo>
                  <a:lnTo>
                    <a:pt x="12208920" y="0"/>
                  </a:lnTo>
                  <a:cubicBezTo>
                    <a:pt x="12206100" y="375356"/>
                    <a:pt x="12213106" y="750710"/>
                    <a:pt x="12210286" y="1126066"/>
                  </a:cubicBezTo>
                  <a:lnTo>
                    <a:pt x="8771460" y="4555067"/>
                  </a:lnTo>
                  <a:lnTo>
                    <a:pt x="6104460" y="1888067"/>
                  </a:lnTo>
                  <a:lnTo>
                    <a:pt x="3437461" y="4555067"/>
                  </a:lnTo>
                  <a:lnTo>
                    <a:pt x="8461" y="112606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AE53FA20-BABF-4915-A7C4-8532CA2A68C7}"/>
                </a:ext>
              </a:extLst>
            </p:cNvPr>
            <p:cNvSpPr/>
            <p:nvPr userDrawn="1"/>
          </p:nvSpPr>
          <p:spPr>
            <a:xfrm rot="2700000">
              <a:off x="-144142" y="2713699"/>
              <a:ext cx="9453738" cy="9468819"/>
            </a:xfrm>
            <a:custGeom>
              <a:avLst/>
              <a:gdLst>
                <a:gd name="connsiteX0" fmla="*/ 1 w 8621046"/>
                <a:gd name="connsiteY0" fmla="*/ 3771707 h 8621046"/>
                <a:gd name="connsiteX1" fmla="*/ 3771707 w 8621046"/>
                <a:gd name="connsiteY1" fmla="*/ 3771707 h 8621046"/>
                <a:gd name="connsiteX2" fmla="*/ 3771708 w 8621046"/>
                <a:gd name="connsiteY2" fmla="*/ 0 h 8621046"/>
                <a:gd name="connsiteX3" fmla="*/ 8621046 w 8621046"/>
                <a:gd name="connsiteY3" fmla="*/ 0 h 8621046"/>
                <a:gd name="connsiteX4" fmla="*/ 0 w 8621046"/>
                <a:gd name="connsiteY4" fmla="*/ 8621046 h 8621046"/>
                <a:gd name="connsiteX5" fmla="*/ 1 w 8621046"/>
                <a:gd name="connsiteY5" fmla="*/ 3771707 h 8621046"/>
                <a:gd name="connsiteX0" fmla="*/ 1 w 8621046"/>
                <a:gd name="connsiteY0" fmla="*/ 3771707 h 8621046"/>
                <a:gd name="connsiteX1" fmla="*/ 3771707 w 8621046"/>
                <a:gd name="connsiteY1" fmla="*/ 3771707 h 8621046"/>
                <a:gd name="connsiteX2" fmla="*/ 3771708 w 8621046"/>
                <a:gd name="connsiteY2" fmla="*/ 0 h 8621046"/>
                <a:gd name="connsiteX3" fmla="*/ 8621046 w 8621046"/>
                <a:gd name="connsiteY3" fmla="*/ 0 h 8621046"/>
                <a:gd name="connsiteX4" fmla="*/ 737962 w 8621046"/>
                <a:gd name="connsiteY4" fmla="*/ 7874261 h 8621046"/>
                <a:gd name="connsiteX5" fmla="*/ 0 w 8621046"/>
                <a:gd name="connsiteY5" fmla="*/ 8621046 h 8621046"/>
                <a:gd name="connsiteX6" fmla="*/ 1 w 8621046"/>
                <a:gd name="connsiteY6" fmla="*/ 3771707 h 8621046"/>
                <a:gd name="connsiteX0" fmla="*/ 1 w 8621046"/>
                <a:gd name="connsiteY0" fmla="*/ 3771707 h 8621046"/>
                <a:gd name="connsiteX1" fmla="*/ 3771707 w 8621046"/>
                <a:gd name="connsiteY1" fmla="*/ 3771707 h 8621046"/>
                <a:gd name="connsiteX2" fmla="*/ 3771708 w 8621046"/>
                <a:gd name="connsiteY2" fmla="*/ 0 h 8621046"/>
                <a:gd name="connsiteX3" fmla="*/ 8621046 w 8621046"/>
                <a:gd name="connsiteY3" fmla="*/ 0 h 8621046"/>
                <a:gd name="connsiteX4" fmla="*/ 7809473 w 8621046"/>
                <a:gd name="connsiteY4" fmla="*/ 796397 h 8621046"/>
                <a:gd name="connsiteX5" fmla="*/ 737962 w 8621046"/>
                <a:gd name="connsiteY5" fmla="*/ 7874261 h 8621046"/>
                <a:gd name="connsiteX6" fmla="*/ 0 w 8621046"/>
                <a:gd name="connsiteY6" fmla="*/ 8621046 h 8621046"/>
                <a:gd name="connsiteX7" fmla="*/ 1 w 8621046"/>
                <a:gd name="connsiteY7" fmla="*/ 3771707 h 8621046"/>
                <a:gd name="connsiteX0" fmla="*/ 1 w 9375910"/>
                <a:gd name="connsiteY0" fmla="*/ 3771707 h 8621046"/>
                <a:gd name="connsiteX1" fmla="*/ 3771707 w 9375910"/>
                <a:gd name="connsiteY1" fmla="*/ 3771707 h 8621046"/>
                <a:gd name="connsiteX2" fmla="*/ 3771708 w 9375910"/>
                <a:gd name="connsiteY2" fmla="*/ 0 h 8621046"/>
                <a:gd name="connsiteX3" fmla="*/ 8621046 w 9375910"/>
                <a:gd name="connsiteY3" fmla="*/ 0 h 8621046"/>
                <a:gd name="connsiteX4" fmla="*/ 9375910 w 9375910"/>
                <a:gd name="connsiteY4" fmla="*/ 751351 h 8621046"/>
                <a:gd name="connsiteX5" fmla="*/ 737962 w 9375910"/>
                <a:gd name="connsiteY5" fmla="*/ 7874261 h 8621046"/>
                <a:gd name="connsiteX6" fmla="*/ 0 w 9375910"/>
                <a:gd name="connsiteY6" fmla="*/ 8621046 h 8621046"/>
                <a:gd name="connsiteX7" fmla="*/ 1 w 9375910"/>
                <a:gd name="connsiteY7" fmla="*/ 3771707 h 8621046"/>
                <a:gd name="connsiteX0" fmla="*/ 1 w 9375910"/>
                <a:gd name="connsiteY0" fmla="*/ 3771707 h 9355149"/>
                <a:gd name="connsiteX1" fmla="*/ 3771707 w 9375910"/>
                <a:gd name="connsiteY1" fmla="*/ 3771707 h 9355149"/>
                <a:gd name="connsiteX2" fmla="*/ 3771708 w 9375910"/>
                <a:gd name="connsiteY2" fmla="*/ 0 h 9355149"/>
                <a:gd name="connsiteX3" fmla="*/ 8621046 w 9375910"/>
                <a:gd name="connsiteY3" fmla="*/ 0 h 9355149"/>
                <a:gd name="connsiteX4" fmla="*/ 9375910 w 9375910"/>
                <a:gd name="connsiteY4" fmla="*/ 751351 h 9355149"/>
                <a:gd name="connsiteX5" fmla="*/ 754868 w 9375910"/>
                <a:gd name="connsiteY5" fmla="*/ 9355150 h 9355149"/>
                <a:gd name="connsiteX6" fmla="*/ 0 w 9375910"/>
                <a:gd name="connsiteY6" fmla="*/ 8621046 h 9355149"/>
                <a:gd name="connsiteX7" fmla="*/ 1 w 9375910"/>
                <a:gd name="connsiteY7" fmla="*/ 3771707 h 9355149"/>
                <a:gd name="connsiteX0" fmla="*/ 1 w 9375910"/>
                <a:gd name="connsiteY0" fmla="*/ 3771707 h 9444891"/>
                <a:gd name="connsiteX1" fmla="*/ 3771707 w 9375910"/>
                <a:gd name="connsiteY1" fmla="*/ 3771707 h 9444891"/>
                <a:gd name="connsiteX2" fmla="*/ 3771708 w 9375910"/>
                <a:gd name="connsiteY2" fmla="*/ 0 h 9444891"/>
                <a:gd name="connsiteX3" fmla="*/ 8621046 w 9375910"/>
                <a:gd name="connsiteY3" fmla="*/ 0 h 9444891"/>
                <a:gd name="connsiteX4" fmla="*/ 9375910 w 9375910"/>
                <a:gd name="connsiteY4" fmla="*/ 751351 h 9444891"/>
                <a:gd name="connsiteX5" fmla="*/ 820722 w 9375910"/>
                <a:gd name="connsiteY5" fmla="*/ 9444891 h 9444891"/>
                <a:gd name="connsiteX6" fmla="*/ 0 w 9375910"/>
                <a:gd name="connsiteY6" fmla="*/ 8621046 h 9444891"/>
                <a:gd name="connsiteX7" fmla="*/ 1 w 9375910"/>
                <a:gd name="connsiteY7" fmla="*/ 3771707 h 9444891"/>
                <a:gd name="connsiteX0" fmla="*/ 1 w 9447751"/>
                <a:gd name="connsiteY0" fmla="*/ 3771707 h 9444891"/>
                <a:gd name="connsiteX1" fmla="*/ 3771707 w 9447751"/>
                <a:gd name="connsiteY1" fmla="*/ 3771707 h 9444891"/>
                <a:gd name="connsiteX2" fmla="*/ 3771708 w 9447751"/>
                <a:gd name="connsiteY2" fmla="*/ 0 h 9444891"/>
                <a:gd name="connsiteX3" fmla="*/ 8621046 w 9447751"/>
                <a:gd name="connsiteY3" fmla="*/ 0 h 9444891"/>
                <a:gd name="connsiteX4" fmla="*/ 9447751 w 9447751"/>
                <a:gd name="connsiteY4" fmla="*/ 835109 h 9444891"/>
                <a:gd name="connsiteX5" fmla="*/ 820722 w 9447751"/>
                <a:gd name="connsiteY5" fmla="*/ 9444891 h 9444891"/>
                <a:gd name="connsiteX6" fmla="*/ 0 w 9447751"/>
                <a:gd name="connsiteY6" fmla="*/ 8621046 h 9444891"/>
                <a:gd name="connsiteX7" fmla="*/ 1 w 9447751"/>
                <a:gd name="connsiteY7" fmla="*/ 3771707 h 9444891"/>
                <a:gd name="connsiteX0" fmla="*/ 1 w 9447751"/>
                <a:gd name="connsiteY0" fmla="*/ 3771707 h 9444891"/>
                <a:gd name="connsiteX1" fmla="*/ 3771707 w 9447751"/>
                <a:gd name="connsiteY1" fmla="*/ 3771707 h 9444891"/>
                <a:gd name="connsiteX2" fmla="*/ 3771708 w 9447751"/>
                <a:gd name="connsiteY2" fmla="*/ 0 h 9444891"/>
                <a:gd name="connsiteX3" fmla="*/ 8621046 w 9447751"/>
                <a:gd name="connsiteY3" fmla="*/ 0 h 9444891"/>
                <a:gd name="connsiteX4" fmla="*/ 9447751 w 9447751"/>
                <a:gd name="connsiteY4" fmla="*/ 835109 h 9444891"/>
                <a:gd name="connsiteX5" fmla="*/ 820722 w 9447751"/>
                <a:gd name="connsiteY5" fmla="*/ 9444891 h 9444891"/>
                <a:gd name="connsiteX6" fmla="*/ 0 w 9447751"/>
                <a:gd name="connsiteY6" fmla="*/ 8621046 h 9444891"/>
                <a:gd name="connsiteX7" fmla="*/ 1 w 9447751"/>
                <a:gd name="connsiteY7" fmla="*/ 3771707 h 9444891"/>
                <a:gd name="connsiteX0" fmla="*/ 1 w 9453738"/>
                <a:gd name="connsiteY0" fmla="*/ 3771707 h 9444891"/>
                <a:gd name="connsiteX1" fmla="*/ 3771707 w 9453738"/>
                <a:gd name="connsiteY1" fmla="*/ 3771707 h 9444891"/>
                <a:gd name="connsiteX2" fmla="*/ 3771708 w 9453738"/>
                <a:gd name="connsiteY2" fmla="*/ 0 h 9444891"/>
                <a:gd name="connsiteX3" fmla="*/ 8621046 w 9453738"/>
                <a:gd name="connsiteY3" fmla="*/ 0 h 9444891"/>
                <a:gd name="connsiteX4" fmla="*/ 9453738 w 9453738"/>
                <a:gd name="connsiteY4" fmla="*/ 829126 h 9444891"/>
                <a:gd name="connsiteX5" fmla="*/ 820722 w 9453738"/>
                <a:gd name="connsiteY5" fmla="*/ 9444891 h 9444891"/>
                <a:gd name="connsiteX6" fmla="*/ 0 w 9453738"/>
                <a:gd name="connsiteY6" fmla="*/ 8621046 h 9444891"/>
                <a:gd name="connsiteX7" fmla="*/ 1 w 9453738"/>
                <a:gd name="connsiteY7" fmla="*/ 3771707 h 9444891"/>
                <a:gd name="connsiteX0" fmla="*/ 1 w 9453738"/>
                <a:gd name="connsiteY0" fmla="*/ 3771707 h 9462839"/>
                <a:gd name="connsiteX1" fmla="*/ 3771707 w 9453738"/>
                <a:gd name="connsiteY1" fmla="*/ 3771707 h 9462839"/>
                <a:gd name="connsiteX2" fmla="*/ 3771708 w 9453738"/>
                <a:gd name="connsiteY2" fmla="*/ 0 h 9462839"/>
                <a:gd name="connsiteX3" fmla="*/ 8621046 w 9453738"/>
                <a:gd name="connsiteY3" fmla="*/ 0 h 9462839"/>
                <a:gd name="connsiteX4" fmla="*/ 9453738 w 9453738"/>
                <a:gd name="connsiteY4" fmla="*/ 829126 h 9462839"/>
                <a:gd name="connsiteX5" fmla="*/ 826709 w 9453738"/>
                <a:gd name="connsiteY5" fmla="*/ 9462838 h 9462839"/>
                <a:gd name="connsiteX6" fmla="*/ 0 w 9453738"/>
                <a:gd name="connsiteY6" fmla="*/ 8621046 h 9462839"/>
                <a:gd name="connsiteX7" fmla="*/ 1 w 9453738"/>
                <a:gd name="connsiteY7" fmla="*/ 3771707 h 9462839"/>
                <a:gd name="connsiteX0" fmla="*/ 1 w 9453738"/>
                <a:gd name="connsiteY0" fmla="*/ 3777690 h 9468820"/>
                <a:gd name="connsiteX1" fmla="*/ 3771707 w 9453738"/>
                <a:gd name="connsiteY1" fmla="*/ 3777690 h 9468820"/>
                <a:gd name="connsiteX2" fmla="*/ 3771708 w 9453738"/>
                <a:gd name="connsiteY2" fmla="*/ 5983 h 9468820"/>
                <a:gd name="connsiteX3" fmla="*/ 8627033 w 9453738"/>
                <a:gd name="connsiteY3" fmla="*/ 0 h 9468820"/>
                <a:gd name="connsiteX4" fmla="*/ 9453738 w 9453738"/>
                <a:gd name="connsiteY4" fmla="*/ 835109 h 9468820"/>
                <a:gd name="connsiteX5" fmla="*/ 826709 w 9453738"/>
                <a:gd name="connsiteY5" fmla="*/ 9468821 h 9468820"/>
                <a:gd name="connsiteX6" fmla="*/ 0 w 9453738"/>
                <a:gd name="connsiteY6" fmla="*/ 8627029 h 9468820"/>
                <a:gd name="connsiteX7" fmla="*/ 1 w 9453738"/>
                <a:gd name="connsiteY7" fmla="*/ 3777690 h 946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53738" h="9468820">
                  <a:moveTo>
                    <a:pt x="1" y="3777690"/>
                  </a:moveTo>
                  <a:lnTo>
                    <a:pt x="3771707" y="3777690"/>
                  </a:lnTo>
                  <a:cubicBezTo>
                    <a:pt x="3771707" y="2520454"/>
                    <a:pt x="3771708" y="1263219"/>
                    <a:pt x="3771708" y="5983"/>
                  </a:cubicBezTo>
                  <a:lnTo>
                    <a:pt x="8627033" y="0"/>
                  </a:lnTo>
                  <a:lnTo>
                    <a:pt x="9453738" y="835109"/>
                  </a:lnTo>
                  <a:lnTo>
                    <a:pt x="826709" y="9468821"/>
                  </a:lnTo>
                  <a:lnTo>
                    <a:pt x="0" y="8627029"/>
                  </a:lnTo>
                  <a:cubicBezTo>
                    <a:pt x="0" y="7010583"/>
                    <a:pt x="1" y="5394136"/>
                    <a:pt x="1" y="377769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67000" y="3100493"/>
            <a:ext cx="3810000" cy="814516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818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6B9DE5F-A0ED-4340-AFCA-A88EAD9B73DF}"/>
              </a:ext>
            </a:extLst>
          </p:cNvPr>
          <p:cNvSpPr/>
          <p:nvPr userDrawn="1"/>
        </p:nvSpPr>
        <p:spPr>
          <a:xfrm>
            <a:off x="838200" y="-304800"/>
            <a:ext cx="7467600" cy="746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43526" y="3182299"/>
            <a:ext cx="6492240" cy="814516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967248-8E36-4DC5-8A63-E2BC1F0148E3}"/>
              </a:ext>
            </a:extLst>
          </p:cNvPr>
          <p:cNvSpPr/>
          <p:nvPr userDrawn="1"/>
        </p:nvSpPr>
        <p:spPr>
          <a:xfrm>
            <a:off x="1752600" y="-762000"/>
            <a:ext cx="5638800" cy="76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E37F45-3277-4A6F-A610-6C55CE896D6F}"/>
              </a:ext>
            </a:extLst>
          </p:cNvPr>
          <p:cNvSpPr/>
          <p:nvPr userDrawn="1"/>
        </p:nvSpPr>
        <p:spPr>
          <a:xfrm>
            <a:off x="1752600" y="6866294"/>
            <a:ext cx="5638800" cy="762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31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077-DDC4-8645-A9B4-3523D661A7E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2018 The Permanente Medical Group</a:t>
            </a:r>
          </a:p>
        </p:txBody>
      </p:sp>
    </p:spTree>
    <p:extLst>
      <p:ext uri="{BB962C8B-B14F-4D97-AF65-F5344CB8AC3E}">
        <p14:creationId xmlns:p14="http://schemas.microsoft.com/office/powerpoint/2010/main" val="893392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87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8484391" y="2730500"/>
            <a:ext cx="665959" cy="1308100"/>
          </a:xfrm>
          <a:custGeom>
            <a:avLst/>
            <a:gdLst>
              <a:gd name="connsiteX0" fmla="*/ 1055682 w 1055682"/>
              <a:gd name="connsiteY0" fmla="*/ 0 h 2111363"/>
              <a:gd name="connsiteX1" fmla="*/ 1055682 w 1055682"/>
              <a:gd name="connsiteY1" fmla="*/ 2111363 h 2111363"/>
              <a:gd name="connsiteX2" fmla="*/ 0 w 1055682"/>
              <a:gd name="connsiteY2" fmla="*/ 1055682 h 2111363"/>
              <a:gd name="connsiteX3" fmla="*/ 1055682 w 1055682"/>
              <a:gd name="connsiteY3" fmla="*/ 0 h 2111363"/>
              <a:gd name="connsiteX0" fmla="*/ 1055682 w 1055682"/>
              <a:gd name="connsiteY0" fmla="*/ 0 h 2111363"/>
              <a:gd name="connsiteX1" fmla="*/ 1055682 w 1055682"/>
              <a:gd name="connsiteY1" fmla="*/ 2111363 h 2111363"/>
              <a:gd name="connsiteX2" fmla="*/ 0 w 1055682"/>
              <a:gd name="connsiteY2" fmla="*/ 1055682 h 2111363"/>
              <a:gd name="connsiteX3" fmla="*/ 650423 w 1055682"/>
              <a:gd name="connsiteY3" fmla="*/ 403734 h 2111363"/>
              <a:gd name="connsiteX4" fmla="*/ 1055682 w 1055682"/>
              <a:gd name="connsiteY4" fmla="*/ 0 h 2111363"/>
              <a:gd name="connsiteX0" fmla="*/ 1055682 w 1055682"/>
              <a:gd name="connsiteY0" fmla="*/ 0 h 2111363"/>
              <a:gd name="connsiteX1" fmla="*/ 1055682 w 1055682"/>
              <a:gd name="connsiteY1" fmla="*/ 2111363 h 2111363"/>
              <a:gd name="connsiteX2" fmla="*/ 656685 w 1055682"/>
              <a:gd name="connsiteY2" fmla="*/ 1705484 h 2111363"/>
              <a:gd name="connsiteX3" fmla="*/ 0 w 1055682"/>
              <a:gd name="connsiteY3" fmla="*/ 1055682 h 2111363"/>
              <a:gd name="connsiteX4" fmla="*/ 650423 w 1055682"/>
              <a:gd name="connsiteY4" fmla="*/ 403734 h 2111363"/>
              <a:gd name="connsiteX5" fmla="*/ 1055682 w 1055682"/>
              <a:gd name="connsiteY5" fmla="*/ 0 h 2111363"/>
              <a:gd name="connsiteX0" fmla="*/ 1055682 w 1055682"/>
              <a:gd name="connsiteY0" fmla="*/ 0 h 1705484"/>
              <a:gd name="connsiteX1" fmla="*/ 656685 w 1055682"/>
              <a:gd name="connsiteY1" fmla="*/ 1705484 h 1705484"/>
              <a:gd name="connsiteX2" fmla="*/ 0 w 1055682"/>
              <a:gd name="connsiteY2" fmla="*/ 1055682 h 1705484"/>
              <a:gd name="connsiteX3" fmla="*/ 650423 w 1055682"/>
              <a:gd name="connsiteY3" fmla="*/ 403734 h 1705484"/>
              <a:gd name="connsiteX4" fmla="*/ 1055682 w 1055682"/>
              <a:gd name="connsiteY4" fmla="*/ 0 h 1705484"/>
              <a:gd name="connsiteX0" fmla="*/ 650423 w 656685"/>
              <a:gd name="connsiteY0" fmla="*/ 0 h 1301750"/>
              <a:gd name="connsiteX1" fmla="*/ 656685 w 656685"/>
              <a:gd name="connsiteY1" fmla="*/ 1301750 h 1301750"/>
              <a:gd name="connsiteX2" fmla="*/ 0 w 656685"/>
              <a:gd name="connsiteY2" fmla="*/ 651948 h 1301750"/>
              <a:gd name="connsiteX3" fmla="*/ 650423 w 656685"/>
              <a:gd name="connsiteY3" fmla="*/ 0 h 1301750"/>
              <a:gd name="connsiteX0" fmla="*/ 650423 w 656685"/>
              <a:gd name="connsiteY0" fmla="*/ 0 h 1308100"/>
              <a:gd name="connsiteX1" fmla="*/ 656685 w 656685"/>
              <a:gd name="connsiteY1" fmla="*/ 1308100 h 1308100"/>
              <a:gd name="connsiteX2" fmla="*/ 0 w 656685"/>
              <a:gd name="connsiteY2" fmla="*/ 651948 h 1308100"/>
              <a:gd name="connsiteX3" fmla="*/ 650423 w 656685"/>
              <a:gd name="connsiteY3" fmla="*/ 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685" h="1308100">
                <a:moveTo>
                  <a:pt x="650423" y="0"/>
                </a:moveTo>
                <a:cubicBezTo>
                  <a:pt x="652510" y="433917"/>
                  <a:pt x="654598" y="874183"/>
                  <a:pt x="656685" y="1308100"/>
                </a:cubicBezTo>
                <a:lnTo>
                  <a:pt x="0" y="651948"/>
                </a:lnTo>
                <a:lnTo>
                  <a:pt x="65042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2018 The Permanente Medical Group</a:t>
            </a:r>
          </a:p>
        </p:txBody>
      </p:sp>
      <p:sp>
        <p:nvSpPr>
          <p:cNvPr id="13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285751" y="6172200"/>
            <a:ext cx="201168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1CC03B3-CD22-4DC6-B0E6-8B0C0ED81993}" type="datetime4">
              <a:rPr lang="en-US" smtClean="0"/>
              <a:t>June 17, 2021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85750" y="2028486"/>
            <a:ext cx="4440486" cy="128621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5"/>
          <p:cNvSpPr>
            <a:spLocks noGrp="1"/>
          </p:cNvSpPr>
          <p:nvPr userDrawn="1">
            <p:ph type="body" sz="quarter" idx="12"/>
          </p:nvPr>
        </p:nvSpPr>
        <p:spPr>
          <a:xfrm>
            <a:off x="285751" y="3867150"/>
            <a:ext cx="3424238" cy="2305050"/>
          </a:xfrm>
          <a:prstGeom prst="rect">
            <a:avLst/>
          </a:prstGeom>
        </p:spPr>
        <p:txBody>
          <a:bodyPr lIns="0" tIns="0" rIns="0" bIns="0"/>
          <a:lstStyle>
            <a:lvl2pPr marL="0">
              <a:defRPr/>
            </a:lvl2pPr>
            <a:lvl3pPr marL="0">
              <a:spcBef>
                <a:spcPts val="0"/>
              </a:spcBef>
              <a:defRPr/>
            </a:lvl3pPr>
            <a:lvl4pPr marL="0">
              <a:spcBef>
                <a:spcPts val="1400"/>
              </a:spcBef>
              <a:defRPr/>
            </a:lvl4pPr>
            <a:lvl5pPr marL="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0E4E9F-9987-4653-8DAB-76B7B227B670}"/>
              </a:ext>
            </a:extLst>
          </p:cNvPr>
          <p:cNvSpPr/>
          <p:nvPr userDrawn="1"/>
        </p:nvSpPr>
        <p:spPr>
          <a:xfrm rot="18900000">
            <a:off x="5308953" y="4691190"/>
            <a:ext cx="4939351" cy="2936675"/>
          </a:xfrm>
          <a:custGeom>
            <a:avLst/>
            <a:gdLst>
              <a:gd name="connsiteX0" fmla="*/ 0 w 5679606"/>
              <a:gd name="connsiteY0" fmla="*/ 0 h 1463040"/>
              <a:gd name="connsiteX1" fmla="*/ 5679606 w 5679606"/>
              <a:gd name="connsiteY1" fmla="*/ 0 h 1463040"/>
              <a:gd name="connsiteX2" fmla="*/ 5679606 w 5679606"/>
              <a:gd name="connsiteY2" fmla="*/ 1463040 h 1463040"/>
              <a:gd name="connsiteX3" fmla="*/ 0 w 5679606"/>
              <a:gd name="connsiteY3" fmla="*/ 1463040 h 1463040"/>
              <a:gd name="connsiteX4" fmla="*/ 0 w 5679606"/>
              <a:gd name="connsiteY4" fmla="*/ 0 h 1463040"/>
              <a:gd name="connsiteX0" fmla="*/ 0 w 5679606"/>
              <a:gd name="connsiteY0" fmla="*/ 22059 h 1485099"/>
              <a:gd name="connsiteX1" fmla="*/ 749968 w 5679606"/>
              <a:gd name="connsiteY1" fmla="*/ 0 h 1485099"/>
              <a:gd name="connsiteX2" fmla="*/ 5679606 w 5679606"/>
              <a:gd name="connsiteY2" fmla="*/ 22059 h 1485099"/>
              <a:gd name="connsiteX3" fmla="*/ 5679606 w 5679606"/>
              <a:gd name="connsiteY3" fmla="*/ 1485099 h 1485099"/>
              <a:gd name="connsiteX4" fmla="*/ 0 w 5679606"/>
              <a:gd name="connsiteY4" fmla="*/ 1485099 h 1485099"/>
              <a:gd name="connsiteX5" fmla="*/ 0 w 5679606"/>
              <a:gd name="connsiteY5" fmla="*/ 22059 h 1485099"/>
              <a:gd name="connsiteX0" fmla="*/ 0 w 5679606"/>
              <a:gd name="connsiteY0" fmla="*/ 22059 h 1485099"/>
              <a:gd name="connsiteX1" fmla="*/ 749968 w 5679606"/>
              <a:gd name="connsiteY1" fmla="*/ 0 h 1485099"/>
              <a:gd name="connsiteX2" fmla="*/ 5679606 w 5679606"/>
              <a:gd name="connsiteY2" fmla="*/ 22059 h 1485099"/>
              <a:gd name="connsiteX3" fmla="*/ 5679606 w 5679606"/>
              <a:gd name="connsiteY3" fmla="*/ 1485099 h 1485099"/>
              <a:gd name="connsiteX4" fmla="*/ 2204768 w 5679606"/>
              <a:gd name="connsiteY4" fmla="*/ 1471817 h 1485099"/>
              <a:gd name="connsiteX5" fmla="*/ 0 w 5679606"/>
              <a:gd name="connsiteY5" fmla="*/ 1485099 h 1485099"/>
              <a:gd name="connsiteX6" fmla="*/ 0 w 5679606"/>
              <a:gd name="connsiteY6" fmla="*/ 22059 h 1485099"/>
              <a:gd name="connsiteX0" fmla="*/ 0 w 5679606"/>
              <a:gd name="connsiteY0" fmla="*/ 22059 h 3215877"/>
              <a:gd name="connsiteX1" fmla="*/ 749968 w 5679606"/>
              <a:gd name="connsiteY1" fmla="*/ 0 h 3215877"/>
              <a:gd name="connsiteX2" fmla="*/ 5679606 w 5679606"/>
              <a:gd name="connsiteY2" fmla="*/ 22059 h 3215877"/>
              <a:gd name="connsiteX3" fmla="*/ 5679606 w 5679606"/>
              <a:gd name="connsiteY3" fmla="*/ 1485099 h 3215877"/>
              <a:gd name="connsiteX4" fmla="*/ 3948828 w 5679606"/>
              <a:gd name="connsiteY4" fmla="*/ 3215877 h 3215877"/>
              <a:gd name="connsiteX5" fmla="*/ 0 w 5679606"/>
              <a:gd name="connsiteY5" fmla="*/ 1485099 h 3215877"/>
              <a:gd name="connsiteX6" fmla="*/ 0 w 5679606"/>
              <a:gd name="connsiteY6" fmla="*/ 22059 h 3215877"/>
              <a:gd name="connsiteX0" fmla="*/ 0 w 5679606"/>
              <a:gd name="connsiteY0" fmla="*/ 22059 h 3215877"/>
              <a:gd name="connsiteX1" fmla="*/ 749968 w 5679606"/>
              <a:gd name="connsiteY1" fmla="*/ 0 h 3215877"/>
              <a:gd name="connsiteX2" fmla="*/ 5679606 w 5679606"/>
              <a:gd name="connsiteY2" fmla="*/ 22059 h 3215877"/>
              <a:gd name="connsiteX3" fmla="*/ 5679606 w 5679606"/>
              <a:gd name="connsiteY3" fmla="*/ 1485099 h 3215877"/>
              <a:gd name="connsiteX4" fmla="*/ 3948828 w 5679606"/>
              <a:gd name="connsiteY4" fmla="*/ 3215877 h 3215877"/>
              <a:gd name="connsiteX5" fmla="*/ 0 w 5679606"/>
              <a:gd name="connsiteY5" fmla="*/ 22059 h 3215877"/>
              <a:gd name="connsiteX0" fmla="*/ 3198860 w 4929638"/>
              <a:gd name="connsiteY0" fmla="*/ 3215877 h 3215877"/>
              <a:gd name="connsiteX1" fmla="*/ 0 w 4929638"/>
              <a:gd name="connsiteY1" fmla="*/ 0 h 3215877"/>
              <a:gd name="connsiteX2" fmla="*/ 4929638 w 4929638"/>
              <a:gd name="connsiteY2" fmla="*/ 22059 h 3215877"/>
              <a:gd name="connsiteX3" fmla="*/ 4929638 w 4929638"/>
              <a:gd name="connsiteY3" fmla="*/ 1485099 h 3215877"/>
              <a:gd name="connsiteX4" fmla="*/ 3198860 w 4929638"/>
              <a:gd name="connsiteY4" fmla="*/ 3215877 h 3215877"/>
              <a:gd name="connsiteX0" fmla="*/ 3207367 w 4938145"/>
              <a:gd name="connsiteY0" fmla="*/ 3193818 h 3193818"/>
              <a:gd name="connsiteX1" fmla="*/ 0 w 4938145"/>
              <a:gd name="connsiteY1" fmla="*/ 3464 h 3193818"/>
              <a:gd name="connsiteX2" fmla="*/ 4938145 w 4938145"/>
              <a:gd name="connsiteY2" fmla="*/ 0 h 3193818"/>
              <a:gd name="connsiteX3" fmla="*/ 4938145 w 4938145"/>
              <a:gd name="connsiteY3" fmla="*/ 1463040 h 3193818"/>
              <a:gd name="connsiteX4" fmla="*/ 3207367 w 4938145"/>
              <a:gd name="connsiteY4" fmla="*/ 3193818 h 3193818"/>
              <a:gd name="connsiteX0" fmla="*/ 3207367 w 4939351"/>
              <a:gd name="connsiteY0" fmla="*/ 3193818 h 3193818"/>
              <a:gd name="connsiteX1" fmla="*/ 0 w 4939351"/>
              <a:gd name="connsiteY1" fmla="*/ 3464 h 3193818"/>
              <a:gd name="connsiteX2" fmla="*/ 4938145 w 4939351"/>
              <a:gd name="connsiteY2" fmla="*/ 0 h 3193818"/>
              <a:gd name="connsiteX3" fmla="*/ 4939351 w 4939351"/>
              <a:gd name="connsiteY3" fmla="*/ 929588 h 3193818"/>
              <a:gd name="connsiteX4" fmla="*/ 4938145 w 4939351"/>
              <a:gd name="connsiteY4" fmla="*/ 1463040 h 3193818"/>
              <a:gd name="connsiteX5" fmla="*/ 3207367 w 4939351"/>
              <a:gd name="connsiteY5" fmla="*/ 3193818 h 3193818"/>
              <a:gd name="connsiteX0" fmla="*/ 3207367 w 4939351"/>
              <a:gd name="connsiteY0" fmla="*/ 3193818 h 3193818"/>
              <a:gd name="connsiteX1" fmla="*/ 2941245 w 4939351"/>
              <a:gd name="connsiteY1" fmla="*/ 2927695 h 3193818"/>
              <a:gd name="connsiteX2" fmla="*/ 0 w 4939351"/>
              <a:gd name="connsiteY2" fmla="*/ 3464 h 3193818"/>
              <a:gd name="connsiteX3" fmla="*/ 4938145 w 4939351"/>
              <a:gd name="connsiteY3" fmla="*/ 0 h 3193818"/>
              <a:gd name="connsiteX4" fmla="*/ 4939351 w 4939351"/>
              <a:gd name="connsiteY4" fmla="*/ 929588 h 3193818"/>
              <a:gd name="connsiteX5" fmla="*/ 4938145 w 4939351"/>
              <a:gd name="connsiteY5" fmla="*/ 1463040 h 3193818"/>
              <a:gd name="connsiteX6" fmla="*/ 3207367 w 4939351"/>
              <a:gd name="connsiteY6" fmla="*/ 3193818 h 3193818"/>
              <a:gd name="connsiteX0" fmla="*/ 3207366 w 4939351"/>
              <a:gd name="connsiteY0" fmla="*/ 3193818 h 3193818"/>
              <a:gd name="connsiteX1" fmla="*/ 2941245 w 4939351"/>
              <a:gd name="connsiteY1" fmla="*/ 2927695 h 3193818"/>
              <a:gd name="connsiteX2" fmla="*/ 0 w 4939351"/>
              <a:gd name="connsiteY2" fmla="*/ 3464 h 3193818"/>
              <a:gd name="connsiteX3" fmla="*/ 4938145 w 4939351"/>
              <a:gd name="connsiteY3" fmla="*/ 0 h 3193818"/>
              <a:gd name="connsiteX4" fmla="*/ 4939351 w 4939351"/>
              <a:gd name="connsiteY4" fmla="*/ 929588 h 3193818"/>
              <a:gd name="connsiteX5" fmla="*/ 4938145 w 4939351"/>
              <a:gd name="connsiteY5" fmla="*/ 1463040 h 3193818"/>
              <a:gd name="connsiteX6" fmla="*/ 3207366 w 4939351"/>
              <a:gd name="connsiteY6" fmla="*/ 3193818 h 3193818"/>
              <a:gd name="connsiteX0" fmla="*/ 4938145 w 4939351"/>
              <a:gd name="connsiteY0" fmla="*/ 1463040 h 2927695"/>
              <a:gd name="connsiteX1" fmla="*/ 2941245 w 4939351"/>
              <a:gd name="connsiteY1" fmla="*/ 2927695 h 2927695"/>
              <a:gd name="connsiteX2" fmla="*/ 0 w 4939351"/>
              <a:gd name="connsiteY2" fmla="*/ 3464 h 2927695"/>
              <a:gd name="connsiteX3" fmla="*/ 4938145 w 4939351"/>
              <a:gd name="connsiteY3" fmla="*/ 0 h 2927695"/>
              <a:gd name="connsiteX4" fmla="*/ 4939351 w 4939351"/>
              <a:gd name="connsiteY4" fmla="*/ 929588 h 2927695"/>
              <a:gd name="connsiteX5" fmla="*/ 4938145 w 4939351"/>
              <a:gd name="connsiteY5" fmla="*/ 1463040 h 2927695"/>
              <a:gd name="connsiteX0" fmla="*/ 4939351 w 4939351"/>
              <a:gd name="connsiteY0" fmla="*/ 929588 h 2927695"/>
              <a:gd name="connsiteX1" fmla="*/ 2941245 w 4939351"/>
              <a:gd name="connsiteY1" fmla="*/ 2927695 h 2927695"/>
              <a:gd name="connsiteX2" fmla="*/ 0 w 4939351"/>
              <a:gd name="connsiteY2" fmla="*/ 3464 h 2927695"/>
              <a:gd name="connsiteX3" fmla="*/ 4938145 w 4939351"/>
              <a:gd name="connsiteY3" fmla="*/ 0 h 2927695"/>
              <a:gd name="connsiteX4" fmla="*/ 4939351 w 4939351"/>
              <a:gd name="connsiteY4" fmla="*/ 929588 h 2927695"/>
              <a:gd name="connsiteX0" fmla="*/ 4939351 w 4939351"/>
              <a:gd name="connsiteY0" fmla="*/ 929588 h 2936675"/>
              <a:gd name="connsiteX1" fmla="*/ 2941245 w 4939351"/>
              <a:gd name="connsiteY1" fmla="*/ 2936675 h 2936675"/>
              <a:gd name="connsiteX2" fmla="*/ 0 w 4939351"/>
              <a:gd name="connsiteY2" fmla="*/ 3464 h 2936675"/>
              <a:gd name="connsiteX3" fmla="*/ 4938145 w 4939351"/>
              <a:gd name="connsiteY3" fmla="*/ 0 h 2936675"/>
              <a:gd name="connsiteX4" fmla="*/ 4939351 w 4939351"/>
              <a:gd name="connsiteY4" fmla="*/ 929588 h 293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9351" h="2936675">
                <a:moveTo>
                  <a:pt x="4939351" y="929588"/>
                </a:moveTo>
                <a:lnTo>
                  <a:pt x="2941245" y="2936675"/>
                </a:lnTo>
                <a:lnTo>
                  <a:pt x="0" y="3464"/>
                </a:lnTo>
                <a:lnTo>
                  <a:pt x="4938145" y="0"/>
                </a:lnTo>
                <a:lnTo>
                  <a:pt x="4939351" y="929588"/>
                </a:lnTo>
                <a:close/>
              </a:path>
            </a:pathLst>
          </a:custGeom>
          <a:solidFill>
            <a:srgbClr val="009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20DA07-99A9-4505-85D4-39C75D5CCD65}"/>
              </a:ext>
            </a:extLst>
          </p:cNvPr>
          <p:cNvSpPr/>
          <p:nvPr userDrawn="1"/>
        </p:nvSpPr>
        <p:spPr>
          <a:xfrm rot="18900000">
            <a:off x="2557031" y="4403798"/>
            <a:ext cx="6357754" cy="1438260"/>
          </a:xfrm>
          <a:custGeom>
            <a:avLst/>
            <a:gdLst>
              <a:gd name="connsiteX0" fmla="*/ 0 w 6383277"/>
              <a:gd name="connsiteY0" fmla="*/ 0 h 1429231"/>
              <a:gd name="connsiteX1" fmla="*/ 6383277 w 6383277"/>
              <a:gd name="connsiteY1" fmla="*/ 0 h 1429231"/>
              <a:gd name="connsiteX2" fmla="*/ 6383277 w 6383277"/>
              <a:gd name="connsiteY2" fmla="*/ 1429231 h 1429231"/>
              <a:gd name="connsiteX3" fmla="*/ 0 w 6383277"/>
              <a:gd name="connsiteY3" fmla="*/ 1429231 h 1429231"/>
              <a:gd name="connsiteX4" fmla="*/ 0 w 6383277"/>
              <a:gd name="connsiteY4" fmla="*/ 0 h 1429231"/>
              <a:gd name="connsiteX0" fmla="*/ 0 w 6383277"/>
              <a:gd name="connsiteY0" fmla="*/ 0 h 1429280"/>
              <a:gd name="connsiteX1" fmla="*/ 6383277 w 6383277"/>
              <a:gd name="connsiteY1" fmla="*/ 0 h 1429280"/>
              <a:gd name="connsiteX2" fmla="*/ 6383277 w 6383277"/>
              <a:gd name="connsiteY2" fmla="*/ 1429231 h 1429280"/>
              <a:gd name="connsiteX3" fmla="*/ 1426754 w 6383277"/>
              <a:gd name="connsiteY3" fmla="*/ 1429280 h 1429280"/>
              <a:gd name="connsiteX4" fmla="*/ 0 w 6383277"/>
              <a:gd name="connsiteY4" fmla="*/ 1429231 h 1429280"/>
              <a:gd name="connsiteX5" fmla="*/ 0 w 6383277"/>
              <a:gd name="connsiteY5" fmla="*/ 0 h 1429280"/>
              <a:gd name="connsiteX0" fmla="*/ 0 w 6383277"/>
              <a:gd name="connsiteY0" fmla="*/ 0 h 1429280"/>
              <a:gd name="connsiteX1" fmla="*/ 6383277 w 6383277"/>
              <a:gd name="connsiteY1" fmla="*/ 0 h 1429280"/>
              <a:gd name="connsiteX2" fmla="*/ 6383277 w 6383277"/>
              <a:gd name="connsiteY2" fmla="*/ 1429231 h 1429280"/>
              <a:gd name="connsiteX3" fmla="*/ 1426754 w 6383277"/>
              <a:gd name="connsiteY3" fmla="*/ 1429280 h 1429280"/>
              <a:gd name="connsiteX4" fmla="*/ 0 w 6383277"/>
              <a:gd name="connsiteY4" fmla="*/ 0 h 1429280"/>
              <a:gd name="connsiteX0" fmla="*/ 0 w 6383277"/>
              <a:gd name="connsiteY0" fmla="*/ 0 h 1429281"/>
              <a:gd name="connsiteX1" fmla="*/ 6383277 w 6383277"/>
              <a:gd name="connsiteY1" fmla="*/ 1 h 1429281"/>
              <a:gd name="connsiteX2" fmla="*/ 6383277 w 6383277"/>
              <a:gd name="connsiteY2" fmla="*/ 1429232 h 1429281"/>
              <a:gd name="connsiteX3" fmla="*/ 1426754 w 6383277"/>
              <a:gd name="connsiteY3" fmla="*/ 1429281 h 1429281"/>
              <a:gd name="connsiteX4" fmla="*/ 0 w 6383277"/>
              <a:gd name="connsiteY4" fmla="*/ 0 h 1429281"/>
              <a:gd name="connsiteX0" fmla="*/ 0 w 6383277"/>
              <a:gd name="connsiteY0" fmla="*/ 0 h 1429281"/>
              <a:gd name="connsiteX1" fmla="*/ 6383277 w 6383277"/>
              <a:gd name="connsiteY1" fmla="*/ 1 h 1429281"/>
              <a:gd name="connsiteX2" fmla="*/ 6383277 w 6383277"/>
              <a:gd name="connsiteY2" fmla="*/ 1429232 h 1429281"/>
              <a:gd name="connsiteX3" fmla="*/ 1426754 w 6383277"/>
              <a:gd name="connsiteY3" fmla="*/ 1429281 h 1429281"/>
              <a:gd name="connsiteX4" fmla="*/ 0 w 6383277"/>
              <a:gd name="connsiteY4" fmla="*/ 0 h 1429281"/>
              <a:gd name="connsiteX0" fmla="*/ 0 w 6383277"/>
              <a:gd name="connsiteY0" fmla="*/ 0 h 1429281"/>
              <a:gd name="connsiteX1" fmla="*/ 6383277 w 6383277"/>
              <a:gd name="connsiteY1" fmla="*/ 1 h 1429281"/>
              <a:gd name="connsiteX2" fmla="*/ 6383277 w 6383277"/>
              <a:gd name="connsiteY2" fmla="*/ 1429232 h 1429281"/>
              <a:gd name="connsiteX3" fmla="*/ 1426754 w 6383277"/>
              <a:gd name="connsiteY3" fmla="*/ 1429281 h 1429281"/>
              <a:gd name="connsiteX4" fmla="*/ 0 w 6383277"/>
              <a:gd name="connsiteY4" fmla="*/ 0 h 1429281"/>
              <a:gd name="connsiteX0" fmla="*/ 0 w 6383277"/>
              <a:gd name="connsiteY0" fmla="*/ 0 h 1429281"/>
              <a:gd name="connsiteX1" fmla="*/ 6383277 w 6383277"/>
              <a:gd name="connsiteY1" fmla="*/ 1 h 1429281"/>
              <a:gd name="connsiteX2" fmla="*/ 6383277 w 6383277"/>
              <a:gd name="connsiteY2" fmla="*/ 1429232 h 1429281"/>
              <a:gd name="connsiteX3" fmla="*/ 1426754 w 6383277"/>
              <a:gd name="connsiteY3" fmla="*/ 1429281 h 1429281"/>
              <a:gd name="connsiteX4" fmla="*/ 0 w 6383277"/>
              <a:gd name="connsiteY4" fmla="*/ 0 h 1429281"/>
              <a:gd name="connsiteX0" fmla="*/ 0 w 6383277"/>
              <a:gd name="connsiteY0" fmla="*/ 0 h 1429281"/>
              <a:gd name="connsiteX1" fmla="*/ 6383277 w 6383277"/>
              <a:gd name="connsiteY1" fmla="*/ 1 h 1429281"/>
              <a:gd name="connsiteX2" fmla="*/ 6383277 w 6383277"/>
              <a:gd name="connsiteY2" fmla="*/ 1429232 h 1429281"/>
              <a:gd name="connsiteX3" fmla="*/ 1443770 w 6383277"/>
              <a:gd name="connsiteY3" fmla="*/ 1429281 h 1429281"/>
              <a:gd name="connsiteX4" fmla="*/ 0 w 6383277"/>
              <a:gd name="connsiteY4" fmla="*/ 0 h 1429281"/>
              <a:gd name="connsiteX0" fmla="*/ 0 w 6357754"/>
              <a:gd name="connsiteY0" fmla="*/ 8506 h 1429280"/>
              <a:gd name="connsiteX1" fmla="*/ 6357754 w 6357754"/>
              <a:gd name="connsiteY1" fmla="*/ 0 h 1429280"/>
              <a:gd name="connsiteX2" fmla="*/ 6357754 w 6357754"/>
              <a:gd name="connsiteY2" fmla="*/ 1429231 h 1429280"/>
              <a:gd name="connsiteX3" fmla="*/ 1418247 w 6357754"/>
              <a:gd name="connsiteY3" fmla="*/ 1429280 h 1429280"/>
              <a:gd name="connsiteX4" fmla="*/ 0 w 6357754"/>
              <a:gd name="connsiteY4" fmla="*/ 8506 h 1429280"/>
              <a:gd name="connsiteX0" fmla="*/ 0 w 6357754"/>
              <a:gd name="connsiteY0" fmla="*/ 8506 h 1438260"/>
              <a:gd name="connsiteX1" fmla="*/ 6357754 w 6357754"/>
              <a:gd name="connsiteY1" fmla="*/ 0 h 1438260"/>
              <a:gd name="connsiteX2" fmla="*/ 6357754 w 6357754"/>
              <a:gd name="connsiteY2" fmla="*/ 1429231 h 1438260"/>
              <a:gd name="connsiteX3" fmla="*/ 1427227 w 6357754"/>
              <a:gd name="connsiteY3" fmla="*/ 1438260 h 1438260"/>
              <a:gd name="connsiteX4" fmla="*/ 0 w 6357754"/>
              <a:gd name="connsiteY4" fmla="*/ 8506 h 143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754" h="1438260">
                <a:moveTo>
                  <a:pt x="0" y="8506"/>
                </a:moveTo>
                <a:lnTo>
                  <a:pt x="6357754" y="0"/>
                </a:lnTo>
                <a:lnTo>
                  <a:pt x="6357754" y="1429231"/>
                </a:lnTo>
                <a:lnTo>
                  <a:pt x="1427227" y="1438260"/>
                </a:lnTo>
                <a:lnTo>
                  <a:pt x="0" y="8506"/>
                </a:lnTo>
                <a:close/>
              </a:path>
            </a:pathLst>
          </a:cu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3BDDFD-C245-49E1-B604-12B18036F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55449"/>
            <a:ext cx="1867511" cy="2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49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25386"/>
            <a:ext cx="6172200" cy="1489419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4800" y="6457950"/>
            <a:ext cx="237744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 2018 The Permanente Medical Group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FBA66E-ED3F-44A6-99EF-FF98FE4D2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00" y="342899"/>
            <a:ext cx="2223977" cy="365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7696FB-CC8C-4EB4-84A6-12B48BC028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7" y="6355449"/>
            <a:ext cx="1867514" cy="2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13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B4A6D5CD-9B05-497D-BFBA-2EAAD222A52B}"/>
              </a:ext>
            </a:extLst>
          </p:cNvPr>
          <p:cNvSpPr/>
          <p:nvPr userDrawn="1"/>
        </p:nvSpPr>
        <p:spPr>
          <a:xfrm>
            <a:off x="-4761" y="6388894"/>
            <a:ext cx="3281362" cy="469106"/>
          </a:xfrm>
          <a:custGeom>
            <a:avLst/>
            <a:gdLst>
              <a:gd name="connsiteX0" fmla="*/ 0 w 4052246"/>
              <a:gd name="connsiteY0" fmla="*/ 0 h 466928"/>
              <a:gd name="connsiteX1" fmla="*/ 4052246 w 4052246"/>
              <a:gd name="connsiteY1" fmla="*/ 0 h 466928"/>
              <a:gd name="connsiteX2" fmla="*/ 3582073 w 4052246"/>
              <a:gd name="connsiteY2" fmla="*/ 466928 h 466928"/>
              <a:gd name="connsiteX3" fmla="*/ 0 w 4052246"/>
              <a:gd name="connsiteY3" fmla="*/ 466928 h 466928"/>
              <a:gd name="connsiteX4" fmla="*/ 0 w 4052246"/>
              <a:gd name="connsiteY4" fmla="*/ 0 h 466928"/>
              <a:gd name="connsiteX0" fmla="*/ 0 w 4052246"/>
              <a:gd name="connsiteY0" fmla="*/ 2178 h 469106"/>
              <a:gd name="connsiteX1" fmla="*/ 768502 w 4052246"/>
              <a:gd name="connsiteY1" fmla="*/ 0 h 469106"/>
              <a:gd name="connsiteX2" fmla="*/ 4052246 w 4052246"/>
              <a:gd name="connsiteY2" fmla="*/ 2178 h 469106"/>
              <a:gd name="connsiteX3" fmla="*/ 3582073 w 4052246"/>
              <a:gd name="connsiteY3" fmla="*/ 469106 h 469106"/>
              <a:gd name="connsiteX4" fmla="*/ 0 w 4052246"/>
              <a:gd name="connsiteY4" fmla="*/ 469106 h 469106"/>
              <a:gd name="connsiteX5" fmla="*/ 0 w 4052246"/>
              <a:gd name="connsiteY5" fmla="*/ 2178 h 469106"/>
              <a:gd name="connsiteX0" fmla="*/ 0 w 4052246"/>
              <a:gd name="connsiteY0" fmla="*/ 2178 h 469106"/>
              <a:gd name="connsiteX1" fmla="*/ 768502 w 4052246"/>
              <a:gd name="connsiteY1" fmla="*/ 0 h 469106"/>
              <a:gd name="connsiteX2" fmla="*/ 4052246 w 4052246"/>
              <a:gd name="connsiteY2" fmla="*/ 2178 h 469106"/>
              <a:gd name="connsiteX3" fmla="*/ 3582073 w 4052246"/>
              <a:gd name="connsiteY3" fmla="*/ 469106 h 469106"/>
              <a:gd name="connsiteX4" fmla="*/ 766121 w 4052246"/>
              <a:gd name="connsiteY4" fmla="*/ 466725 h 469106"/>
              <a:gd name="connsiteX5" fmla="*/ 0 w 4052246"/>
              <a:gd name="connsiteY5" fmla="*/ 469106 h 469106"/>
              <a:gd name="connsiteX6" fmla="*/ 0 w 4052246"/>
              <a:gd name="connsiteY6" fmla="*/ 2178 h 469106"/>
              <a:gd name="connsiteX0" fmla="*/ 0 w 4052246"/>
              <a:gd name="connsiteY0" fmla="*/ 2178 h 469106"/>
              <a:gd name="connsiteX1" fmla="*/ 768502 w 4052246"/>
              <a:gd name="connsiteY1" fmla="*/ 0 h 469106"/>
              <a:gd name="connsiteX2" fmla="*/ 4052246 w 4052246"/>
              <a:gd name="connsiteY2" fmla="*/ 2178 h 469106"/>
              <a:gd name="connsiteX3" fmla="*/ 3582073 w 4052246"/>
              <a:gd name="connsiteY3" fmla="*/ 469106 h 469106"/>
              <a:gd name="connsiteX4" fmla="*/ 766121 w 4052246"/>
              <a:gd name="connsiteY4" fmla="*/ 466725 h 469106"/>
              <a:gd name="connsiteX5" fmla="*/ 0 w 4052246"/>
              <a:gd name="connsiteY5" fmla="*/ 2178 h 469106"/>
              <a:gd name="connsiteX0" fmla="*/ 0 w 3286125"/>
              <a:gd name="connsiteY0" fmla="*/ 466725 h 469106"/>
              <a:gd name="connsiteX1" fmla="*/ 2381 w 3286125"/>
              <a:gd name="connsiteY1" fmla="*/ 0 h 469106"/>
              <a:gd name="connsiteX2" fmla="*/ 3286125 w 3286125"/>
              <a:gd name="connsiteY2" fmla="*/ 2178 h 469106"/>
              <a:gd name="connsiteX3" fmla="*/ 2815952 w 3286125"/>
              <a:gd name="connsiteY3" fmla="*/ 469106 h 469106"/>
              <a:gd name="connsiteX4" fmla="*/ 0 w 3286125"/>
              <a:gd name="connsiteY4" fmla="*/ 466725 h 469106"/>
              <a:gd name="connsiteX0" fmla="*/ 0 w 3286125"/>
              <a:gd name="connsiteY0" fmla="*/ 466725 h 469106"/>
              <a:gd name="connsiteX1" fmla="*/ 7144 w 3286125"/>
              <a:gd name="connsiteY1" fmla="*/ 0 h 469106"/>
              <a:gd name="connsiteX2" fmla="*/ 3286125 w 3286125"/>
              <a:gd name="connsiteY2" fmla="*/ 2178 h 469106"/>
              <a:gd name="connsiteX3" fmla="*/ 2815952 w 3286125"/>
              <a:gd name="connsiteY3" fmla="*/ 469106 h 469106"/>
              <a:gd name="connsiteX4" fmla="*/ 0 w 3286125"/>
              <a:gd name="connsiteY4" fmla="*/ 466725 h 469106"/>
              <a:gd name="connsiteX0" fmla="*/ 0 w 3281362"/>
              <a:gd name="connsiteY0" fmla="*/ 466725 h 469106"/>
              <a:gd name="connsiteX1" fmla="*/ 2381 w 3281362"/>
              <a:gd name="connsiteY1" fmla="*/ 0 h 469106"/>
              <a:gd name="connsiteX2" fmla="*/ 3281362 w 3281362"/>
              <a:gd name="connsiteY2" fmla="*/ 2178 h 469106"/>
              <a:gd name="connsiteX3" fmla="*/ 2811189 w 3281362"/>
              <a:gd name="connsiteY3" fmla="*/ 469106 h 469106"/>
              <a:gd name="connsiteX4" fmla="*/ 0 w 3281362"/>
              <a:gd name="connsiteY4" fmla="*/ 466725 h 469106"/>
              <a:gd name="connsiteX0" fmla="*/ 0 w 3281362"/>
              <a:gd name="connsiteY0" fmla="*/ 469106 h 469106"/>
              <a:gd name="connsiteX1" fmla="*/ 2381 w 3281362"/>
              <a:gd name="connsiteY1" fmla="*/ 0 h 469106"/>
              <a:gd name="connsiteX2" fmla="*/ 3281362 w 3281362"/>
              <a:gd name="connsiteY2" fmla="*/ 2178 h 469106"/>
              <a:gd name="connsiteX3" fmla="*/ 2811189 w 3281362"/>
              <a:gd name="connsiteY3" fmla="*/ 469106 h 469106"/>
              <a:gd name="connsiteX4" fmla="*/ 0 w 3281362"/>
              <a:gd name="connsiteY4" fmla="*/ 469106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1362" h="469106">
                <a:moveTo>
                  <a:pt x="0" y="469106"/>
                </a:moveTo>
                <a:cubicBezTo>
                  <a:pt x="794" y="313531"/>
                  <a:pt x="1587" y="155575"/>
                  <a:pt x="2381" y="0"/>
                </a:cubicBezTo>
                <a:lnTo>
                  <a:pt x="3281362" y="2178"/>
                </a:lnTo>
                <a:lnTo>
                  <a:pt x="2811189" y="469106"/>
                </a:lnTo>
                <a:lnTo>
                  <a:pt x="0" y="46910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A8EBDB3-4263-45EA-BFCF-3C1192064E6E}"/>
              </a:ext>
            </a:extLst>
          </p:cNvPr>
          <p:cNvSpPr/>
          <p:nvPr userDrawn="1"/>
        </p:nvSpPr>
        <p:spPr>
          <a:xfrm>
            <a:off x="7223760" y="-2383"/>
            <a:ext cx="1920470" cy="407444"/>
          </a:xfrm>
          <a:custGeom>
            <a:avLst/>
            <a:gdLst>
              <a:gd name="connsiteX0" fmla="*/ 407877 w 2557045"/>
              <a:gd name="connsiteY0" fmla="*/ 0 h 405062"/>
              <a:gd name="connsiteX1" fmla="*/ 2557045 w 2557045"/>
              <a:gd name="connsiteY1" fmla="*/ 0 h 405062"/>
              <a:gd name="connsiteX2" fmla="*/ 2557045 w 2557045"/>
              <a:gd name="connsiteY2" fmla="*/ 405062 h 405062"/>
              <a:gd name="connsiteX3" fmla="*/ 0 w 2557045"/>
              <a:gd name="connsiteY3" fmla="*/ 405062 h 405062"/>
              <a:gd name="connsiteX4" fmla="*/ 407877 w 2557045"/>
              <a:gd name="connsiteY4" fmla="*/ 0 h 405062"/>
              <a:gd name="connsiteX0" fmla="*/ 407877 w 2557045"/>
              <a:gd name="connsiteY0" fmla="*/ 0 h 405062"/>
              <a:gd name="connsiteX1" fmla="*/ 2557045 w 2557045"/>
              <a:gd name="connsiteY1" fmla="*/ 0 h 405062"/>
              <a:gd name="connsiteX2" fmla="*/ 2557045 w 2557045"/>
              <a:gd name="connsiteY2" fmla="*/ 405062 h 405062"/>
              <a:gd name="connsiteX3" fmla="*/ 1920240 w 2557045"/>
              <a:gd name="connsiteY3" fmla="*/ 404813 h 405062"/>
              <a:gd name="connsiteX4" fmla="*/ 0 w 2557045"/>
              <a:gd name="connsiteY4" fmla="*/ 405062 h 405062"/>
              <a:gd name="connsiteX5" fmla="*/ 407877 w 2557045"/>
              <a:gd name="connsiteY5" fmla="*/ 0 h 405062"/>
              <a:gd name="connsiteX0" fmla="*/ 407877 w 2557045"/>
              <a:gd name="connsiteY0" fmla="*/ 2381 h 407443"/>
              <a:gd name="connsiteX1" fmla="*/ 1917859 w 2557045"/>
              <a:gd name="connsiteY1" fmla="*/ 0 h 407443"/>
              <a:gd name="connsiteX2" fmla="*/ 2557045 w 2557045"/>
              <a:gd name="connsiteY2" fmla="*/ 2381 h 407443"/>
              <a:gd name="connsiteX3" fmla="*/ 2557045 w 2557045"/>
              <a:gd name="connsiteY3" fmla="*/ 407443 h 407443"/>
              <a:gd name="connsiteX4" fmla="*/ 1920240 w 2557045"/>
              <a:gd name="connsiteY4" fmla="*/ 407194 h 407443"/>
              <a:gd name="connsiteX5" fmla="*/ 0 w 2557045"/>
              <a:gd name="connsiteY5" fmla="*/ 407443 h 407443"/>
              <a:gd name="connsiteX6" fmla="*/ 407877 w 2557045"/>
              <a:gd name="connsiteY6" fmla="*/ 2381 h 407443"/>
              <a:gd name="connsiteX0" fmla="*/ 407877 w 2557045"/>
              <a:gd name="connsiteY0" fmla="*/ 2381 h 407443"/>
              <a:gd name="connsiteX1" fmla="*/ 1917859 w 2557045"/>
              <a:gd name="connsiteY1" fmla="*/ 0 h 407443"/>
              <a:gd name="connsiteX2" fmla="*/ 2557045 w 2557045"/>
              <a:gd name="connsiteY2" fmla="*/ 407443 h 407443"/>
              <a:gd name="connsiteX3" fmla="*/ 1920240 w 2557045"/>
              <a:gd name="connsiteY3" fmla="*/ 407194 h 407443"/>
              <a:gd name="connsiteX4" fmla="*/ 0 w 2557045"/>
              <a:gd name="connsiteY4" fmla="*/ 407443 h 407443"/>
              <a:gd name="connsiteX5" fmla="*/ 407877 w 2557045"/>
              <a:gd name="connsiteY5" fmla="*/ 2381 h 407443"/>
              <a:gd name="connsiteX0" fmla="*/ 407877 w 1920240"/>
              <a:gd name="connsiteY0" fmla="*/ 2381 h 407443"/>
              <a:gd name="connsiteX1" fmla="*/ 1917859 w 1920240"/>
              <a:gd name="connsiteY1" fmla="*/ 0 h 407443"/>
              <a:gd name="connsiteX2" fmla="*/ 1920240 w 1920240"/>
              <a:gd name="connsiteY2" fmla="*/ 407194 h 407443"/>
              <a:gd name="connsiteX3" fmla="*/ 0 w 1920240"/>
              <a:gd name="connsiteY3" fmla="*/ 407443 h 407443"/>
              <a:gd name="connsiteX4" fmla="*/ 407877 w 1920240"/>
              <a:gd name="connsiteY4" fmla="*/ 2381 h 407443"/>
              <a:gd name="connsiteX0" fmla="*/ 407877 w 1920240"/>
              <a:gd name="connsiteY0" fmla="*/ 2381 h 407443"/>
              <a:gd name="connsiteX1" fmla="*/ 1917859 w 1920240"/>
              <a:gd name="connsiteY1" fmla="*/ 0 h 407443"/>
              <a:gd name="connsiteX2" fmla="*/ 1920240 w 1920240"/>
              <a:gd name="connsiteY2" fmla="*/ 407194 h 407443"/>
              <a:gd name="connsiteX3" fmla="*/ 0 w 1920240"/>
              <a:gd name="connsiteY3" fmla="*/ 407443 h 407443"/>
              <a:gd name="connsiteX4" fmla="*/ 407877 w 1920240"/>
              <a:gd name="connsiteY4" fmla="*/ 2381 h 407443"/>
              <a:gd name="connsiteX0" fmla="*/ 407877 w 1920470"/>
              <a:gd name="connsiteY0" fmla="*/ 2381 h 407443"/>
              <a:gd name="connsiteX1" fmla="*/ 1920241 w 1920470"/>
              <a:gd name="connsiteY1" fmla="*/ 0 h 407443"/>
              <a:gd name="connsiteX2" fmla="*/ 1920240 w 1920470"/>
              <a:gd name="connsiteY2" fmla="*/ 407194 h 407443"/>
              <a:gd name="connsiteX3" fmla="*/ 0 w 1920470"/>
              <a:gd name="connsiteY3" fmla="*/ 407443 h 407443"/>
              <a:gd name="connsiteX4" fmla="*/ 407877 w 1920470"/>
              <a:gd name="connsiteY4" fmla="*/ 2381 h 407443"/>
              <a:gd name="connsiteX0" fmla="*/ 407877 w 1920470"/>
              <a:gd name="connsiteY0" fmla="*/ 0 h 407444"/>
              <a:gd name="connsiteX1" fmla="*/ 1920241 w 1920470"/>
              <a:gd name="connsiteY1" fmla="*/ 1 h 407444"/>
              <a:gd name="connsiteX2" fmla="*/ 1920240 w 1920470"/>
              <a:gd name="connsiteY2" fmla="*/ 407195 h 407444"/>
              <a:gd name="connsiteX3" fmla="*/ 0 w 1920470"/>
              <a:gd name="connsiteY3" fmla="*/ 407444 h 407444"/>
              <a:gd name="connsiteX4" fmla="*/ 407877 w 1920470"/>
              <a:gd name="connsiteY4" fmla="*/ 0 h 40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470" h="407444">
                <a:moveTo>
                  <a:pt x="407877" y="0"/>
                </a:moveTo>
                <a:lnTo>
                  <a:pt x="1920241" y="1"/>
                </a:lnTo>
                <a:cubicBezTo>
                  <a:pt x="1921035" y="135732"/>
                  <a:pt x="1919446" y="271464"/>
                  <a:pt x="1920240" y="407195"/>
                </a:cubicBezTo>
                <a:lnTo>
                  <a:pt x="0" y="407444"/>
                </a:lnTo>
                <a:lnTo>
                  <a:pt x="4078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077-DDC4-8645-A9B4-3523D661A7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2018 The Permanente Medical Group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133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0BD0F3B6-BEC3-4E94-8F17-3BEA733F2561}"/>
              </a:ext>
            </a:extLst>
          </p:cNvPr>
          <p:cNvSpPr/>
          <p:nvPr userDrawn="1"/>
        </p:nvSpPr>
        <p:spPr>
          <a:xfrm>
            <a:off x="-4761" y="6388894"/>
            <a:ext cx="3281362" cy="469106"/>
          </a:xfrm>
          <a:custGeom>
            <a:avLst/>
            <a:gdLst>
              <a:gd name="connsiteX0" fmla="*/ 0 w 4052246"/>
              <a:gd name="connsiteY0" fmla="*/ 0 h 466928"/>
              <a:gd name="connsiteX1" fmla="*/ 4052246 w 4052246"/>
              <a:gd name="connsiteY1" fmla="*/ 0 h 466928"/>
              <a:gd name="connsiteX2" fmla="*/ 3582073 w 4052246"/>
              <a:gd name="connsiteY2" fmla="*/ 466928 h 466928"/>
              <a:gd name="connsiteX3" fmla="*/ 0 w 4052246"/>
              <a:gd name="connsiteY3" fmla="*/ 466928 h 466928"/>
              <a:gd name="connsiteX4" fmla="*/ 0 w 4052246"/>
              <a:gd name="connsiteY4" fmla="*/ 0 h 466928"/>
              <a:gd name="connsiteX0" fmla="*/ 0 w 4052246"/>
              <a:gd name="connsiteY0" fmla="*/ 2178 h 469106"/>
              <a:gd name="connsiteX1" fmla="*/ 768502 w 4052246"/>
              <a:gd name="connsiteY1" fmla="*/ 0 h 469106"/>
              <a:gd name="connsiteX2" fmla="*/ 4052246 w 4052246"/>
              <a:gd name="connsiteY2" fmla="*/ 2178 h 469106"/>
              <a:gd name="connsiteX3" fmla="*/ 3582073 w 4052246"/>
              <a:gd name="connsiteY3" fmla="*/ 469106 h 469106"/>
              <a:gd name="connsiteX4" fmla="*/ 0 w 4052246"/>
              <a:gd name="connsiteY4" fmla="*/ 469106 h 469106"/>
              <a:gd name="connsiteX5" fmla="*/ 0 w 4052246"/>
              <a:gd name="connsiteY5" fmla="*/ 2178 h 469106"/>
              <a:gd name="connsiteX0" fmla="*/ 0 w 4052246"/>
              <a:gd name="connsiteY0" fmla="*/ 2178 h 469106"/>
              <a:gd name="connsiteX1" fmla="*/ 768502 w 4052246"/>
              <a:gd name="connsiteY1" fmla="*/ 0 h 469106"/>
              <a:gd name="connsiteX2" fmla="*/ 4052246 w 4052246"/>
              <a:gd name="connsiteY2" fmla="*/ 2178 h 469106"/>
              <a:gd name="connsiteX3" fmla="*/ 3582073 w 4052246"/>
              <a:gd name="connsiteY3" fmla="*/ 469106 h 469106"/>
              <a:gd name="connsiteX4" fmla="*/ 766121 w 4052246"/>
              <a:gd name="connsiteY4" fmla="*/ 466725 h 469106"/>
              <a:gd name="connsiteX5" fmla="*/ 0 w 4052246"/>
              <a:gd name="connsiteY5" fmla="*/ 469106 h 469106"/>
              <a:gd name="connsiteX6" fmla="*/ 0 w 4052246"/>
              <a:gd name="connsiteY6" fmla="*/ 2178 h 469106"/>
              <a:gd name="connsiteX0" fmla="*/ 0 w 4052246"/>
              <a:gd name="connsiteY0" fmla="*/ 2178 h 469106"/>
              <a:gd name="connsiteX1" fmla="*/ 768502 w 4052246"/>
              <a:gd name="connsiteY1" fmla="*/ 0 h 469106"/>
              <a:gd name="connsiteX2" fmla="*/ 4052246 w 4052246"/>
              <a:gd name="connsiteY2" fmla="*/ 2178 h 469106"/>
              <a:gd name="connsiteX3" fmla="*/ 3582073 w 4052246"/>
              <a:gd name="connsiteY3" fmla="*/ 469106 h 469106"/>
              <a:gd name="connsiteX4" fmla="*/ 766121 w 4052246"/>
              <a:gd name="connsiteY4" fmla="*/ 466725 h 469106"/>
              <a:gd name="connsiteX5" fmla="*/ 0 w 4052246"/>
              <a:gd name="connsiteY5" fmla="*/ 2178 h 469106"/>
              <a:gd name="connsiteX0" fmla="*/ 0 w 3286125"/>
              <a:gd name="connsiteY0" fmla="*/ 466725 h 469106"/>
              <a:gd name="connsiteX1" fmla="*/ 2381 w 3286125"/>
              <a:gd name="connsiteY1" fmla="*/ 0 h 469106"/>
              <a:gd name="connsiteX2" fmla="*/ 3286125 w 3286125"/>
              <a:gd name="connsiteY2" fmla="*/ 2178 h 469106"/>
              <a:gd name="connsiteX3" fmla="*/ 2815952 w 3286125"/>
              <a:gd name="connsiteY3" fmla="*/ 469106 h 469106"/>
              <a:gd name="connsiteX4" fmla="*/ 0 w 3286125"/>
              <a:gd name="connsiteY4" fmla="*/ 466725 h 469106"/>
              <a:gd name="connsiteX0" fmla="*/ 0 w 3286125"/>
              <a:gd name="connsiteY0" fmla="*/ 466725 h 469106"/>
              <a:gd name="connsiteX1" fmla="*/ 7144 w 3286125"/>
              <a:gd name="connsiteY1" fmla="*/ 0 h 469106"/>
              <a:gd name="connsiteX2" fmla="*/ 3286125 w 3286125"/>
              <a:gd name="connsiteY2" fmla="*/ 2178 h 469106"/>
              <a:gd name="connsiteX3" fmla="*/ 2815952 w 3286125"/>
              <a:gd name="connsiteY3" fmla="*/ 469106 h 469106"/>
              <a:gd name="connsiteX4" fmla="*/ 0 w 3286125"/>
              <a:gd name="connsiteY4" fmla="*/ 466725 h 469106"/>
              <a:gd name="connsiteX0" fmla="*/ 0 w 3281362"/>
              <a:gd name="connsiteY0" fmla="*/ 466725 h 469106"/>
              <a:gd name="connsiteX1" fmla="*/ 2381 w 3281362"/>
              <a:gd name="connsiteY1" fmla="*/ 0 h 469106"/>
              <a:gd name="connsiteX2" fmla="*/ 3281362 w 3281362"/>
              <a:gd name="connsiteY2" fmla="*/ 2178 h 469106"/>
              <a:gd name="connsiteX3" fmla="*/ 2811189 w 3281362"/>
              <a:gd name="connsiteY3" fmla="*/ 469106 h 469106"/>
              <a:gd name="connsiteX4" fmla="*/ 0 w 3281362"/>
              <a:gd name="connsiteY4" fmla="*/ 466725 h 469106"/>
              <a:gd name="connsiteX0" fmla="*/ 0 w 3281362"/>
              <a:gd name="connsiteY0" fmla="*/ 469106 h 469106"/>
              <a:gd name="connsiteX1" fmla="*/ 2381 w 3281362"/>
              <a:gd name="connsiteY1" fmla="*/ 0 h 469106"/>
              <a:gd name="connsiteX2" fmla="*/ 3281362 w 3281362"/>
              <a:gd name="connsiteY2" fmla="*/ 2178 h 469106"/>
              <a:gd name="connsiteX3" fmla="*/ 2811189 w 3281362"/>
              <a:gd name="connsiteY3" fmla="*/ 469106 h 469106"/>
              <a:gd name="connsiteX4" fmla="*/ 0 w 3281362"/>
              <a:gd name="connsiteY4" fmla="*/ 469106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1362" h="469106">
                <a:moveTo>
                  <a:pt x="0" y="469106"/>
                </a:moveTo>
                <a:cubicBezTo>
                  <a:pt x="794" y="313531"/>
                  <a:pt x="1587" y="155575"/>
                  <a:pt x="2381" y="0"/>
                </a:cubicBezTo>
                <a:lnTo>
                  <a:pt x="3281362" y="2178"/>
                </a:lnTo>
                <a:lnTo>
                  <a:pt x="2811189" y="469106"/>
                </a:lnTo>
                <a:lnTo>
                  <a:pt x="0" y="46910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27F0385-9266-4BD6-A6D6-3701707AD1F3}"/>
              </a:ext>
            </a:extLst>
          </p:cNvPr>
          <p:cNvSpPr/>
          <p:nvPr userDrawn="1"/>
        </p:nvSpPr>
        <p:spPr>
          <a:xfrm>
            <a:off x="7223760" y="-2383"/>
            <a:ext cx="1920470" cy="407444"/>
          </a:xfrm>
          <a:custGeom>
            <a:avLst/>
            <a:gdLst>
              <a:gd name="connsiteX0" fmla="*/ 407877 w 2557045"/>
              <a:gd name="connsiteY0" fmla="*/ 0 h 405062"/>
              <a:gd name="connsiteX1" fmla="*/ 2557045 w 2557045"/>
              <a:gd name="connsiteY1" fmla="*/ 0 h 405062"/>
              <a:gd name="connsiteX2" fmla="*/ 2557045 w 2557045"/>
              <a:gd name="connsiteY2" fmla="*/ 405062 h 405062"/>
              <a:gd name="connsiteX3" fmla="*/ 0 w 2557045"/>
              <a:gd name="connsiteY3" fmla="*/ 405062 h 405062"/>
              <a:gd name="connsiteX4" fmla="*/ 407877 w 2557045"/>
              <a:gd name="connsiteY4" fmla="*/ 0 h 405062"/>
              <a:gd name="connsiteX0" fmla="*/ 407877 w 2557045"/>
              <a:gd name="connsiteY0" fmla="*/ 0 h 405062"/>
              <a:gd name="connsiteX1" fmla="*/ 2557045 w 2557045"/>
              <a:gd name="connsiteY1" fmla="*/ 0 h 405062"/>
              <a:gd name="connsiteX2" fmla="*/ 2557045 w 2557045"/>
              <a:gd name="connsiteY2" fmla="*/ 405062 h 405062"/>
              <a:gd name="connsiteX3" fmla="*/ 1920240 w 2557045"/>
              <a:gd name="connsiteY3" fmla="*/ 404813 h 405062"/>
              <a:gd name="connsiteX4" fmla="*/ 0 w 2557045"/>
              <a:gd name="connsiteY4" fmla="*/ 405062 h 405062"/>
              <a:gd name="connsiteX5" fmla="*/ 407877 w 2557045"/>
              <a:gd name="connsiteY5" fmla="*/ 0 h 405062"/>
              <a:gd name="connsiteX0" fmla="*/ 407877 w 2557045"/>
              <a:gd name="connsiteY0" fmla="*/ 2381 h 407443"/>
              <a:gd name="connsiteX1" fmla="*/ 1917859 w 2557045"/>
              <a:gd name="connsiteY1" fmla="*/ 0 h 407443"/>
              <a:gd name="connsiteX2" fmla="*/ 2557045 w 2557045"/>
              <a:gd name="connsiteY2" fmla="*/ 2381 h 407443"/>
              <a:gd name="connsiteX3" fmla="*/ 2557045 w 2557045"/>
              <a:gd name="connsiteY3" fmla="*/ 407443 h 407443"/>
              <a:gd name="connsiteX4" fmla="*/ 1920240 w 2557045"/>
              <a:gd name="connsiteY4" fmla="*/ 407194 h 407443"/>
              <a:gd name="connsiteX5" fmla="*/ 0 w 2557045"/>
              <a:gd name="connsiteY5" fmla="*/ 407443 h 407443"/>
              <a:gd name="connsiteX6" fmla="*/ 407877 w 2557045"/>
              <a:gd name="connsiteY6" fmla="*/ 2381 h 407443"/>
              <a:gd name="connsiteX0" fmla="*/ 407877 w 2557045"/>
              <a:gd name="connsiteY0" fmla="*/ 2381 h 407443"/>
              <a:gd name="connsiteX1" fmla="*/ 1917859 w 2557045"/>
              <a:gd name="connsiteY1" fmla="*/ 0 h 407443"/>
              <a:gd name="connsiteX2" fmla="*/ 2557045 w 2557045"/>
              <a:gd name="connsiteY2" fmla="*/ 407443 h 407443"/>
              <a:gd name="connsiteX3" fmla="*/ 1920240 w 2557045"/>
              <a:gd name="connsiteY3" fmla="*/ 407194 h 407443"/>
              <a:gd name="connsiteX4" fmla="*/ 0 w 2557045"/>
              <a:gd name="connsiteY4" fmla="*/ 407443 h 407443"/>
              <a:gd name="connsiteX5" fmla="*/ 407877 w 2557045"/>
              <a:gd name="connsiteY5" fmla="*/ 2381 h 407443"/>
              <a:gd name="connsiteX0" fmla="*/ 407877 w 1920240"/>
              <a:gd name="connsiteY0" fmla="*/ 2381 h 407443"/>
              <a:gd name="connsiteX1" fmla="*/ 1917859 w 1920240"/>
              <a:gd name="connsiteY1" fmla="*/ 0 h 407443"/>
              <a:gd name="connsiteX2" fmla="*/ 1920240 w 1920240"/>
              <a:gd name="connsiteY2" fmla="*/ 407194 h 407443"/>
              <a:gd name="connsiteX3" fmla="*/ 0 w 1920240"/>
              <a:gd name="connsiteY3" fmla="*/ 407443 h 407443"/>
              <a:gd name="connsiteX4" fmla="*/ 407877 w 1920240"/>
              <a:gd name="connsiteY4" fmla="*/ 2381 h 407443"/>
              <a:gd name="connsiteX0" fmla="*/ 407877 w 1920240"/>
              <a:gd name="connsiteY0" fmla="*/ 2381 h 407443"/>
              <a:gd name="connsiteX1" fmla="*/ 1917859 w 1920240"/>
              <a:gd name="connsiteY1" fmla="*/ 0 h 407443"/>
              <a:gd name="connsiteX2" fmla="*/ 1920240 w 1920240"/>
              <a:gd name="connsiteY2" fmla="*/ 407194 h 407443"/>
              <a:gd name="connsiteX3" fmla="*/ 0 w 1920240"/>
              <a:gd name="connsiteY3" fmla="*/ 407443 h 407443"/>
              <a:gd name="connsiteX4" fmla="*/ 407877 w 1920240"/>
              <a:gd name="connsiteY4" fmla="*/ 2381 h 407443"/>
              <a:gd name="connsiteX0" fmla="*/ 407877 w 1920470"/>
              <a:gd name="connsiteY0" fmla="*/ 2381 h 407443"/>
              <a:gd name="connsiteX1" fmla="*/ 1920241 w 1920470"/>
              <a:gd name="connsiteY1" fmla="*/ 0 h 407443"/>
              <a:gd name="connsiteX2" fmla="*/ 1920240 w 1920470"/>
              <a:gd name="connsiteY2" fmla="*/ 407194 h 407443"/>
              <a:gd name="connsiteX3" fmla="*/ 0 w 1920470"/>
              <a:gd name="connsiteY3" fmla="*/ 407443 h 407443"/>
              <a:gd name="connsiteX4" fmla="*/ 407877 w 1920470"/>
              <a:gd name="connsiteY4" fmla="*/ 2381 h 407443"/>
              <a:gd name="connsiteX0" fmla="*/ 407877 w 1920470"/>
              <a:gd name="connsiteY0" fmla="*/ 0 h 407444"/>
              <a:gd name="connsiteX1" fmla="*/ 1920241 w 1920470"/>
              <a:gd name="connsiteY1" fmla="*/ 1 h 407444"/>
              <a:gd name="connsiteX2" fmla="*/ 1920240 w 1920470"/>
              <a:gd name="connsiteY2" fmla="*/ 407195 h 407444"/>
              <a:gd name="connsiteX3" fmla="*/ 0 w 1920470"/>
              <a:gd name="connsiteY3" fmla="*/ 407444 h 407444"/>
              <a:gd name="connsiteX4" fmla="*/ 407877 w 1920470"/>
              <a:gd name="connsiteY4" fmla="*/ 0 h 40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470" h="407444">
                <a:moveTo>
                  <a:pt x="407877" y="0"/>
                </a:moveTo>
                <a:lnTo>
                  <a:pt x="1920241" y="1"/>
                </a:lnTo>
                <a:cubicBezTo>
                  <a:pt x="1921035" y="135732"/>
                  <a:pt x="1919446" y="271464"/>
                  <a:pt x="1920240" y="407195"/>
                </a:cubicBezTo>
                <a:lnTo>
                  <a:pt x="0" y="407444"/>
                </a:lnTo>
                <a:lnTo>
                  <a:pt x="4078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077-DDC4-8645-A9B4-3523D661A7E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2018 The Permanente Medical Group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3788"/>
            <a:ext cx="4164330" cy="48808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870" y="1443789"/>
            <a:ext cx="4183380" cy="48808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73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73239" y="0"/>
            <a:ext cx="4470763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077-DDC4-8645-A9B4-3523D661A7E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2018 The Permanente Medical Group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457200"/>
            <a:ext cx="418338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" y="1447800"/>
            <a:ext cx="4183380" cy="4876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11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077-DDC4-8645-A9B4-3523D661A7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2018 The Permanente Medical Group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200"/>
              </a:spcBef>
              <a:defRPr sz="2800"/>
            </a:lvl1pPr>
            <a:lvl2pPr marL="0" indent="0">
              <a:spcBef>
                <a:spcPts val="1600"/>
              </a:spcBef>
              <a:buFontTx/>
              <a:buNone/>
              <a:defRPr sz="3600"/>
            </a:lvl2pPr>
            <a:lvl3pPr marL="180970" indent="-180970">
              <a:spcBef>
                <a:spcPts val="1600"/>
              </a:spcBef>
              <a:buFontTx/>
              <a:buNone/>
              <a:tabLst/>
              <a:defRPr sz="3600"/>
            </a:lvl3pPr>
            <a:lvl4pPr marL="1371566" indent="-431789">
              <a:spcBef>
                <a:spcPts val="1200"/>
              </a:spcBef>
              <a:buFont typeface=".AppleSystemUIFont" charset="-120"/>
              <a:buChar char="—"/>
              <a:tabLst/>
              <a:defRPr sz="2000" i="1"/>
            </a:lvl4pPr>
            <a:lvl5pPr marL="290506" indent="-290506">
              <a:spcBef>
                <a:spcPts val="800"/>
              </a:spcBef>
              <a:buFont typeface="Arial" charset="0"/>
              <a:buChar char="•"/>
              <a:tabLst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A1C606-101D-4EB3-B69F-205E75363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1400" y="6464914"/>
            <a:ext cx="1463040" cy="2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o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077-DDC4-8645-A9B4-3523D661A7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2018 The Permanente Medical Group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93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lumn wo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077-DDC4-8645-A9B4-3523D661A7E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2018 The Permanente Medical Group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64330" cy="4876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870" y="1447800"/>
            <a:ext cx="4183380" cy="4876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632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57950"/>
            <a:ext cx="216027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2018 The Permanente Medical Group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5155929" cy="12862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D265EF-BF45-4786-8648-8F805865D1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355449"/>
            <a:ext cx="1867511" cy="2358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1A4F4E-0732-4B59-95B9-1D5F92536F3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4800" y="342899"/>
            <a:ext cx="222166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34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hf hdr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9525" indent="0" algn="l" defTabSz="914377" rtl="0" eaLnBrk="1" latinLnBrk="0" hangingPunct="1">
        <a:lnSpc>
          <a:spcPct val="90000"/>
        </a:lnSpc>
        <a:spcBef>
          <a:spcPts val="800"/>
        </a:spcBef>
        <a:buSzPct val="65000"/>
        <a:buFontTx/>
        <a:buNone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525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525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525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.AppleSystemUIFont" charset="-120"/>
        <a:buNone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274313" algn="l" defTabSz="914377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1113" indent="0" algn="l" defTabSz="914377" rtl="0" eaLnBrk="1" latinLnBrk="0" hangingPunct="1">
        <a:lnSpc>
          <a:spcPct val="90000"/>
        </a:lnSpc>
        <a:spcBef>
          <a:spcPts val="800"/>
        </a:spcBef>
        <a:buSzPct val="100000"/>
        <a:buFontTx/>
        <a:buNone/>
        <a:tabLst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274313" indent="-274313" algn="l" defTabSz="914377" rtl="0" eaLnBrk="1" latinLnBrk="0" hangingPunct="1">
        <a:lnSpc>
          <a:spcPct val="90000"/>
        </a:lnSpc>
        <a:spcBef>
          <a:spcPts val="800"/>
        </a:spcBef>
        <a:buSzPct val="65000"/>
        <a:buFontTx/>
        <a:buBlip>
          <a:blip r:embed="rId7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" indent="-274313" algn="l" defTabSz="914377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.AppleSystemUIFont" charset="-12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>
          <p15:clr>
            <a:srgbClr val="F26B43"/>
          </p15:clr>
        </p15:guide>
        <p15:guide id="2" pos="192">
          <p15:clr>
            <a:srgbClr val="F26B43"/>
          </p15:clr>
        </p15:guide>
        <p15:guide id="3" pos="5568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5795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06B54077-DDC4-8645-A9B4-3523D661A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577" y="6457950"/>
            <a:ext cx="288036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2018 The Permanente Medical Group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64127"/>
            <a:ext cx="8553450" cy="7550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553450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D717A5-11BC-4CE2-9117-E419D9333A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391400" y="6463703"/>
            <a:ext cx="1426464" cy="2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0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13" indent="-274313" algn="l" defTabSz="914377" rtl="0" eaLnBrk="1" latinLnBrk="0" hangingPunct="1">
        <a:lnSpc>
          <a:spcPct val="100000"/>
        </a:lnSpc>
        <a:spcBef>
          <a:spcPts val="1000"/>
        </a:spcBef>
        <a:buSzPct val="65000"/>
        <a:buFontTx/>
        <a:buBlip>
          <a:blip r:embed="rId14"/>
        </a:buBlip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6" indent="-274313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SzPct val="100000"/>
        <a:buFont typeface=".AppleSystemUIFont" charset="-12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39" indent="-274313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SzPct val="100000"/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53" indent="-274313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SzPct val="100000"/>
        <a:buFont typeface=".AppleSystemUIFont" charset="-12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274313" algn="l" defTabSz="914377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SzPct val="100000"/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1113" indent="0" algn="l" defTabSz="914377" rtl="0" eaLnBrk="1" latinLnBrk="0" hangingPunct="1">
        <a:lnSpc>
          <a:spcPct val="100000"/>
        </a:lnSpc>
        <a:spcBef>
          <a:spcPts val="800"/>
        </a:spcBef>
        <a:buSzPct val="100000"/>
        <a:buFontTx/>
        <a:buNone/>
        <a:tabLst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274313" indent="-274313" algn="l" defTabSz="914377" rtl="0" eaLnBrk="1" latinLnBrk="0" hangingPunct="1">
        <a:lnSpc>
          <a:spcPct val="100000"/>
        </a:lnSpc>
        <a:spcBef>
          <a:spcPts val="800"/>
        </a:spcBef>
        <a:buSzPct val="65000"/>
        <a:buFontTx/>
        <a:buBlip>
          <a:blip r:embed="rId14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" indent="-274313" algn="l" defTabSz="914377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SzPct val="100000"/>
        <a:buFont typeface=".AppleSystemUIFont" charset="-12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>
          <p15:clr>
            <a:srgbClr val="F26B43"/>
          </p15:clr>
        </p15:guide>
        <p15:guide id="2" pos="192">
          <p15:clr>
            <a:srgbClr val="F26B43"/>
          </p15:clr>
        </p15:guide>
        <p15:guide id="3" pos="5568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3984">
          <p15:clr>
            <a:srgbClr val="F26B43"/>
          </p15:clr>
        </p15:guide>
        <p15:guide id="7" orient="horz" pos="7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p.org/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cp.kaiserpermanente.org/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eliveryscience-appliedresearch.kaiserpermanente.org/?kp_shortcut_referrer=kp.org/dare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eliveryscience-appliedresearch.kaiserpermanente.org/support/getting-started-with-research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dare@kp.org" TargetMode="Externa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liveryscience-appliedresearch.kaiserpermanente.org/research/projects-by-program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divisionofresearch.kaiserpermanente.org/research" TargetMode="External"/><Relationship Id="rId4" Type="http://schemas.openxmlformats.org/officeDocument/2006/relationships/hyperlink" Target="https://deliveryscience-appliedresearch.kaiserpermanente.org/Pages/Projects-By-Program.aspx?program=cb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.org/dare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2018 The Permanente Medical Group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0" y="2295181"/>
            <a:ext cx="6572250" cy="1286219"/>
          </a:xfrm>
        </p:spPr>
        <p:txBody>
          <a:bodyPr/>
          <a:lstStyle/>
          <a:p>
            <a:r>
              <a:rPr lang="en-US" sz="3200" dirty="0"/>
              <a:t>Clinician-Led Research </a:t>
            </a:r>
            <a:br>
              <a:rPr lang="en-US" sz="3200" dirty="0"/>
            </a:br>
            <a:r>
              <a:rPr lang="en-US" altLang="en-US" sz="3200" dirty="0"/>
              <a:t>Learn New Things, Help Patients, and Have Fun</a:t>
            </a:r>
            <a:endParaRPr 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D115B-5670-4E15-84B1-A0DA5F5520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4AB63-E0F8-40AB-9597-83559800E08B}" type="datetime4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17, 2021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16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9DCC75A-B108-438E-BD88-847E9759D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Formulate Your Research Question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FD50123-8636-48A7-8756-4C71737938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well-written research question includes the following four components:</a:t>
            </a:r>
          </a:p>
          <a:p>
            <a:endParaRPr lang="en-US" altLang="en-US"/>
          </a:p>
          <a:p>
            <a:pPr lvl="1"/>
            <a:r>
              <a:rPr lang="en-US" altLang="en-US"/>
              <a:t>Population being studied</a:t>
            </a:r>
          </a:p>
          <a:p>
            <a:pPr lvl="1"/>
            <a:r>
              <a:rPr lang="en-US" altLang="en-US"/>
              <a:t>Intervention or exposure of interest</a:t>
            </a:r>
          </a:p>
          <a:p>
            <a:pPr lvl="1"/>
            <a:r>
              <a:rPr lang="en-US" altLang="en-US"/>
              <a:t>Comparison being made</a:t>
            </a:r>
          </a:p>
          <a:p>
            <a:pPr lvl="1"/>
            <a:r>
              <a:rPr lang="en-US" altLang="en-US"/>
              <a:t>Outcome measure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FBF4589-0A5B-4676-B701-CFB152C82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Formulate Your Research Question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51721B8-6551-4A2E-872E-1B9C0D9E34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dirty="0"/>
          </a:p>
          <a:p>
            <a:r>
              <a:rPr lang="en-US" altLang="en-US" dirty="0"/>
              <a:t>Research Question: At what age should we start screening for hepatocellular cancer among patients with hepatitis B?</a:t>
            </a:r>
          </a:p>
          <a:p>
            <a:endParaRPr lang="en-US" altLang="en-US" dirty="0"/>
          </a:p>
          <a:p>
            <a:r>
              <a:rPr lang="en-US" altLang="en-US" dirty="0"/>
              <a:t>Four components PICO:</a:t>
            </a:r>
          </a:p>
          <a:p>
            <a:pPr lvl="1"/>
            <a:r>
              <a:rPr lang="en-US" altLang="en-US" dirty="0"/>
              <a:t>Population: Patients with hepatitis B</a:t>
            </a:r>
          </a:p>
          <a:p>
            <a:pPr lvl="1"/>
            <a:r>
              <a:rPr lang="en-US" altLang="en-US" dirty="0"/>
              <a:t>Intervention/exposure: Age</a:t>
            </a:r>
          </a:p>
          <a:p>
            <a:pPr lvl="1"/>
            <a:r>
              <a:rPr lang="en-US" altLang="en-US" dirty="0"/>
              <a:t>Comparison: Cancer incidence at different ages</a:t>
            </a:r>
          </a:p>
          <a:p>
            <a:pPr lvl="1"/>
            <a:r>
              <a:rPr lang="en-US" altLang="en-US" dirty="0"/>
              <a:t>Outcome: Diagnosis of cancer/cancer incidence</a:t>
            </a:r>
          </a:p>
          <a:p>
            <a:pPr lvl="1"/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B47B8AD-5605-4768-952F-1E855232A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Components of a Successful Project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BC5BA8-7F9F-42E3-90B4-CA1BDE09F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652745"/>
              </p:ext>
            </p:extLst>
          </p:nvPr>
        </p:nvGraphicFramePr>
        <p:xfrm>
          <a:off x="304800" y="1447800"/>
          <a:ext cx="855345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35AE68F-2B5A-4059-961C-8C764F1C4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Background and Significance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0253823-8655-4659-86BC-D3CB164A03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Sets the stage for your research question</a:t>
            </a:r>
          </a:p>
          <a:p>
            <a:endParaRPr lang="en-US" altLang="en-US"/>
          </a:p>
          <a:p>
            <a:r>
              <a:rPr lang="en-US" altLang="en-US"/>
              <a:t>Briefly address the following questions:</a:t>
            </a:r>
          </a:p>
          <a:p>
            <a:pPr lvl="1"/>
            <a:r>
              <a:rPr lang="en-US" altLang="en-US"/>
              <a:t>What is known about the topic? </a:t>
            </a:r>
          </a:p>
          <a:p>
            <a:pPr lvl="1"/>
            <a:r>
              <a:rPr lang="en-US" altLang="en-US"/>
              <a:t>Why it is important? </a:t>
            </a:r>
          </a:p>
          <a:p>
            <a:pPr lvl="1"/>
            <a:r>
              <a:rPr lang="en-US" altLang="en-US"/>
              <a:t>What is the previous relevant research?</a:t>
            </a:r>
          </a:p>
          <a:p>
            <a:pPr lvl="1"/>
            <a:r>
              <a:rPr lang="en-US" altLang="en-US"/>
              <a:t>What are the limitations of the previous research?</a:t>
            </a:r>
          </a:p>
          <a:p>
            <a:pPr lvl="1"/>
            <a:r>
              <a:rPr lang="en-US" altLang="en-US"/>
              <a:t>What uncertainties remain?</a:t>
            </a:r>
          </a:p>
          <a:p>
            <a:pPr lvl="1"/>
            <a:r>
              <a:rPr lang="en-US" altLang="en-US"/>
              <a:t>What answers might your study provide (the evidence gap)?</a:t>
            </a:r>
          </a:p>
          <a:p>
            <a:pPr lvl="1"/>
            <a:endParaRPr lang="en-US" altLang="en-US"/>
          </a:p>
          <a:p>
            <a:r>
              <a:rPr lang="en-US" altLang="en-US"/>
              <a:t>Often, when you work on this section you refine your research question</a:t>
            </a:r>
          </a:p>
          <a:p>
            <a:pPr lvl="1"/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A3E6D55-E295-4D36-9FE8-C770EFC3E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Components of a Successful Project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9A0415A-A0D8-4079-B827-D538CA60A4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Research question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Background and significance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Study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Subjects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Variables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Statistical issues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7C7DF7B-03BE-4B68-9489-27905A1FF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Key Components of a Successful Project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17BCC1-FAEE-4242-BD94-3C050D3BC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499775"/>
              </p:ext>
            </p:extLst>
          </p:nvPr>
        </p:nvGraphicFramePr>
        <p:xfrm>
          <a:off x="304800" y="1447800"/>
          <a:ext cx="855345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B5C0324-1C74-489F-8FB2-A1E4E3864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Select a Study Design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E852A19-09BE-4EDA-89D0-4256C6070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Types of study designs:</a:t>
            </a:r>
          </a:p>
          <a:p>
            <a:pPr lvl="1"/>
            <a:r>
              <a:rPr lang="en-US" altLang="en-US"/>
              <a:t>Observational – observe exposures and outcomes</a:t>
            </a:r>
          </a:p>
          <a:p>
            <a:pPr lvl="2"/>
            <a:r>
              <a:rPr lang="en-US" altLang="en-US"/>
              <a:t>Descriptive </a:t>
            </a:r>
          </a:p>
          <a:p>
            <a:pPr lvl="2"/>
            <a:r>
              <a:rPr lang="en-US" altLang="en-US"/>
              <a:t>Analytic</a:t>
            </a:r>
          </a:p>
          <a:p>
            <a:pPr lvl="3"/>
            <a:r>
              <a:rPr lang="en-US" altLang="en-US"/>
              <a:t>Cross-sectional</a:t>
            </a:r>
          </a:p>
          <a:p>
            <a:pPr lvl="3"/>
            <a:r>
              <a:rPr lang="en-US" altLang="en-US"/>
              <a:t>Case-control</a:t>
            </a:r>
          </a:p>
          <a:p>
            <a:pPr lvl="3"/>
            <a:r>
              <a:rPr lang="en-US" altLang="en-US"/>
              <a:t>Cohort</a:t>
            </a:r>
          </a:p>
          <a:p>
            <a:pPr lvl="4"/>
            <a:r>
              <a:rPr lang="en-US" altLang="en-US"/>
              <a:t>Retrospective</a:t>
            </a:r>
          </a:p>
          <a:p>
            <a:pPr lvl="4"/>
            <a:r>
              <a:rPr lang="en-US" altLang="en-US"/>
              <a:t>Prospective</a:t>
            </a:r>
          </a:p>
          <a:p>
            <a:pPr lvl="1"/>
            <a:r>
              <a:rPr lang="en-US" altLang="en-US"/>
              <a:t>Experimental – assign exposures, observe outcomes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F680FF8-2EDA-44EE-8D49-71F477C73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Select a Study Design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B2BFF28-4477-4A17-A9F9-55E3EF353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05000"/>
            <a:ext cx="1143000" cy="1295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600" b="1" dirty="0">
                <a:latin typeface="+mn-lt"/>
              </a:rPr>
              <a:t>Compare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between 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or among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groups?</a:t>
            </a:r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1652F944-FEFE-456D-9786-350A66F25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59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8FB41D25-DE08-4002-9317-F04B1A62F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799"/>
            <a:ext cx="533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  <a:latin typeface="+mj-lt"/>
              </a:rPr>
              <a:t>Yes</a:t>
            </a:r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1649279D-0482-4998-A21A-B8703B9B8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676C5B08-920F-4CE1-8464-C8EEC9ACF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352800"/>
            <a:ext cx="533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  <a:latin typeface="+mj-lt"/>
              </a:rPr>
              <a:t>No</a:t>
            </a: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72487C8E-5BC4-4EAA-9A77-16EB190DC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0"/>
            <a:ext cx="1219200" cy="990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600" b="1" i="1" dirty="0">
                <a:latin typeface="+mn-lt"/>
              </a:rPr>
              <a:t>Descriptive</a:t>
            </a:r>
          </a:p>
          <a:p>
            <a:pPr algn="ctr">
              <a:buNone/>
            </a:pPr>
            <a:r>
              <a:rPr lang="en-US" altLang="en-US" sz="1600" b="1" i="1" dirty="0">
                <a:latin typeface="+mn-lt"/>
              </a:rPr>
              <a:t>Study</a:t>
            </a:r>
          </a:p>
        </p:txBody>
      </p:sp>
      <p:sp>
        <p:nvSpPr>
          <p:cNvPr id="20489" name="Line 9">
            <a:extLst>
              <a:ext uri="{FF2B5EF4-FFF2-40B4-BE49-F238E27FC236}">
                <a16:creationId xmlns:a16="http://schemas.microsoft.com/office/drawing/2014/main" id="{7DCC7828-6705-4169-B68E-5BEF39011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590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0">
            <a:extLst>
              <a:ext uri="{FF2B5EF4-FFF2-40B4-BE49-F238E27FC236}">
                <a16:creationId xmlns:a16="http://schemas.microsoft.com/office/drawing/2014/main" id="{07AFC740-8559-443F-9462-21E5C3485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429000"/>
            <a:ext cx="0" cy="381000"/>
          </a:xfrm>
          <a:prstGeom prst="line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b="1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C0A0A825-694C-49A3-9D20-9BCB18BAE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05000"/>
            <a:ext cx="1219200" cy="1371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600" b="1" dirty="0">
                <a:latin typeface="+mn-lt"/>
              </a:rPr>
              <a:t>Exposure 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controlled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by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researcher?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id="{18B8B601-BA02-4F0C-AB39-A0CDD9D1F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10000"/>
            <a:ext cx="1447800" cy="990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600" b="1" i="1">
                <a:latin typeface="+mn-lt"/>
              </a:rPr>
              <a:t>Experimental </a:t>
            </a:r>
          </a:p>
          <a:p>
            <a:pPr algn="ctr">
              <a:buNone/>
            </a:pPr>
            <a:r>
              <a:rPr lang="en-US" altLang="en-US" sz="1600" b="1" i="1">
                <a:latin typeface="+mn-lt"/>
              </a:rPr>
              <a:t>Study</a:t>
            </a:r>
          </a:p>
        </p:txBody>
      </p:sp>
      <p:sp>
        <p:nvSpPr>
          <p:cNvPr id="20493" name="Line 13">
            <a:extLst>
              <a:ext uri="{FF2B5EF4-FFF2-40B4-BE49-F238E27FC236}">
                <a16:creationId xmlns:a16="http://schemas.microsoft.com/office/drawing/2014/main" id="{FFE2FEFA-8239-47B8-9613-2AAD5BA09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19FE70FE-7A69-4CF0-B394-ECD44216D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352800"/>
            <a:ext cx="68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buFontTx/>
              <a:buNone/>
              <a:defRPr sz="1800">
                <a:solidFill>
                  <a:schemeClr val="accent6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 sz="1600" dirty="0">
                <a:solidFill>
                  <a:schemeClr val="tx2"/>
                </a:solidFill>
                <a:latin typeface="+mj-lt"/>
              </a:rPr>
              <a:t>Yes</a:t>
            </a: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2786B814-B290-475F-815B-C1D46402F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905000"/>
            <a:ext cx="1524000" cy="1371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600" b="1" dirty="0">
                <a:latin typeface="+mn-lt"/>
              </a:rPr>
              <a:t>Are exposure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and outcome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determined at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same time?</a:t>
            </a:r>
          </a:p>
        </p:txBody>
      </p:sp>
      <p:sp>
        <p:nvSpPr>
          <p:cNvPr id="20496" name="Line 16">
            <a:extLst>
              <a:ext uri="{FF2B5EF4-FFF2-40B4-BE49-F238E27FC236}">
                <a16:creationId xmlns:a16="http://schemas.microsoft.com/office/drawing/2014/main" id="{34FBAF46-D9B9-4460-9DEF-0B494D577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514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Text Box 17">
            <a:extLst>
              <a:ext uri="{FF2B5EF4-FFF2-40B4-BE49-F238E27FC236}">
                <a16:creationId xmlns:a16="http://schemas.microsoft.com/office/drawing/2014/main" id="{2E998E10-A9E7-4328-BC94-53C8182D0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133600"/>
            <a:ext cx="838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buFontTx/>
              <a:buNone/>
              <a:defRPr sz="1800">
                <a:solidFill>
                  <a:schemeClr val="accent6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 sz="1600" dirty="0">
                <a:solidFill>
                  <a:schemeClr val="tx2"/>
                </a:solidFill>
                <a:latin typeface="+mj-lt"/>
              </a:rPr>
              <a:t>No</a:t>
            </a:r>
          </a:p>
        </p:txBody>
      </p:sp>
      <p:sp>
        <p:nvSpPr>
          <p:cNvPr id="20498" name="Rectangle 18">
            <a:extLst>
              <a:ext uri="{FF2B5EF4-FFF2-40B4-BE49-F238E27FC236}">
                <a16:creationId xmlns:a16="http://schemas.microsoft.com/office/drawing/2014/main" id="{CAAA22A9-BE57-4D88-8229-CBB45ED65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447800"/>
            <a:ext cx="1295400" cy="1371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600" b="1" dirty="0">
                <a:latin typeface="+mn-lt"/>
              </a:rPr>
              <a:t>Patients 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selected by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exposure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status?</a:t>
            </a:r>
          </a:p>
        </p:txBody>
      </p:sp>
      <p:sp>
        <p:nvSpPr>
          <p:cNvPr id="20499" name="Rectangle 19">
            <a:extLst>
              <a:ext uri="{FF2B5EF4-FFF2-40B4-BE49-F238E27FC236}">
                <a16:creationId xmlns:a16="http://schemas.microsoft.com/office/drawing/2014/main" id="{3B909920-BD9B-4959-8EAA-1C558868F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0"/>
            <a:ext cx="1600200" cy="990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600" b="1" i="1">
                <a:latin typeface="+mn-lt"/>
              </a:rPr>
              <a:t>Cross-Sectional</a:t>
            </a:r>
          </a:p>
          <a:p>
            <a:pPr algn="ctr">
              <a:buNone/>
            </a:pPr>
            <a:r>
              <a:rPr lang="en-US" altLang="en-US" sz="1600" b="1" i="1">
                <a:latin typeface="+mn-lt"/>
              </a:rPr>
              <a:t>Study</a:t>
            </a:r>
          </a:p>
        </p:txBody>
      </p:sp>
      <p:sp>
        <p:nvSpPr>
          <p:cNvPr id="20500" name="Line 20">
            <a:extLst>
              <a:ext uri="{FF2B5EF4-FFF2-40B4-BE49-F238E27FC236}">
                <a16:creationId xmlns:a16="http://schemas.microsoft.com/office/drawing/2014/main" id="{09CA69B4-1F56-4A1E-9863-61DBA7124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20433EBE-7D43-4BC8-855C-9C669F7B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352800"/>
            <a:ext cx="60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  <a:latin typeface="+mj-lt"/>
              </a:rPr>
              <a:t>Yes</a:t>
            </a:r>
          </a:p>
        </p:txBody>
      </p:sp>
      <p:sp>
        <p:nvSpPr>
          <p:cNvPr id="20502" name="Line 22">
            <a:extLst>
              <a:ext uri="{FF2B5EF4-FFF2-40B4-BE49-F238E27FC236}">
                <a16:creationId xmlns:a16="http://schemas.microsoft.com/office/drawing/2014/main" id="{928C9A6D-4DAD-4BC0-BCFC-58B4D6389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90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Rectangle 23">
            <a:extLst>
              <a:ext uri="{FF2B5EF4-FFF2-40B4-BE49-F238E27FC236}">
                <a16:creationId xmlns:a16="http://schemas.microsoft.com/office/drawing/2014/main" id="{3F08EEBF-3F7A-419D-90D9-FB072BF0B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57313"/>
            <a:ext cx="1600200" cy="1066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600" b="1" dirty="0">
                <a:latin typeface="+mn-lt"/>
              </a:rPr>
              <a:t>Has outcome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occurred yet?</a:t>
            </a:r>
          </a:p>
        </p:txBody>
      </p:sp>
      <p:sp>
        <p:nvSpPr>
          <p:cNvPr id="20504" name="Rectangle 24">
            <a:extLst>
              <a:ext uri="{FF2B5EF4-FFF2-40B4-BE49-F238E27FC236}">
                <a16:creationId xmlns:a16="http://schemas.microsoft.com/office/drawing/2014/main" id="{375B12C3-D05B-4E23-B50B-9345003AA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971800"/>
            <a:ext cx="1295400" cy="1371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600" b="1" dirty="0">
                <a:latin typeface="+mn-lt"/>
              </a:rPr>
              <a:t>Patients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selected by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outcome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status?</a:t>
            </a:r>
          </a:p>
        </p:txBody>
      </p:sp>
      <p:sp>
        <p:nvSpPr>
          <p:cNvPr id="20505" name="Line 25">
            <a:extLst>
              <a:ext uri="{FF2B5EF4-FFF2-40B4-BE49-F238E27FC236}">
                <a16:creationId xmlns:a16="http://schemas.microsoft.com/office/drawing/2014/main" id="{9C06E40E-1119-4FD1-A82B-62E6202F0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590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6">
            <a:extLst>
              <a:ext uri="{FF2B5EF4-FFF2-40B4-BE49-F238E27FC236}">
                <a16:creationId xmlns:a16="http://schemas.microsoft.com/office/drawing/2014/main" id="{24C1F208-5F81-4865-8064-4C2435751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Rectangle 27">
            <a:extLst>
              <a:ext uri="{FF2B5EF4-FFF2-40B4-BE49-F238E27FC236}">
                <a16:creationId xmlns:a16="http://schemas.microsoft.com/office/drawing/2014/main" id="{D6FBD05B-4807-4A67-A0B9-067EE467C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953000"/>
            <a:ext cx="137160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600" b="1" i="1">
                <a:latin typeface="+mn-lt"/>
              </a:rPr>
              <a:t>Case-Control</a:t>
            </a:r>
          </a:p>
          <a:p>
            <a:pPr algn="ctr">
              <a:buNone/>
            </a:pPr>
            <a:r>
              <a:rPr lang="en-US" altLang="en-US" sz="1600" b="1" i="1">
                <a:latin typeface="+mn-lt"/>
              </a:rPr>
              <a:t>Study</a:t>
            </a:r>
          </a:p>
        </p:txBody>
      </p:sp>
      <p:sp>
        <p:nvSpPr>
          <p:cNvPr id="20508" name="Line 28">
            <a:extLst>
              <a:ext uri="{FF2B5EF4-FFF2-40B4-BE49-F238E27FC236}">
                <a16:creationId xmlns:a16="http://schemas.microsoft.com/office/drawing/2014/main" id="{28860306-717C-488E-8A76-5C8ABDFE1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343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Text Box 29">
            <a:extLst>
              <a:ext uri="{FF2B5EF4-FFF2-40B4-BE49-F238E27FC236}">
                <a16:creationId xmlns:a16="http://schemas.microsoft.com/office/drawing/2014/main" id="{1E1A8764-2035-4290-A3EC-E701E73E3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95800"/>
            <a:ext cx="68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  <a:latin typeface="+mj-lt"/>
              </a:rPr>
              <a:t>Yes</a:t>
            </a:r>
          </a:p>
        </p:txBody>
      </p:sp>
      <p:sp>
        <p:nvSpPr>
          <p:cNvPr id="20510" name="Text Box 30">
            <a:extLst>
              <a:ext uri="{FF2B5EF4-FFF2-40B4-BE49-F238E27FC236}">
                <a16:creationId xmlns:a16="http://schemas.microsoft.com/office/drawing/2014/main" id="{0B740FCB-393B-4F82-B151-667F7029B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667000"/>
            <a:ext cx="60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  <a:latin typeface="+mj-lt"/>
              </a:rPr>
              <a:t>No</a:t>
            </a:r>
          </a:p>
        </p:txBody>
      </p:sp>
      <p:sp>
        <p:nvSpPr>
          <p:cNvPr id="20511" name="Line 31">
            <a:extLst>
              <a:ext uri="{FF2B5EF4-FFF2-40B4-BE49-F238E27FC236}">
                <a16:creationId xmlns:a16="http://schemas.microsoft.com/office/drawing/2014/main" id="{BA008B5D-03FB-40D6-90B7-1688D29AF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981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Rectangle 32">
            <a:extLst>
              <a:ext uri="{FF2B5EF4-FFF2-40B4-BE49-F238E27FC236}">
                <a16:creationId xmlns:a16="http://schemas.microsoft.com/office/drawing/2014/main" id="{06D0B5C7-7C82-4CE6-A91D-1076926C0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048000"/>
            <a:ext cx="144780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600" b="1" dirty="0">
                <a:latin typeface="+mn-lt"/>
              </a:rPr>
              <a:t>Prospective</a:t>
            </a:r>
          </a:p>
          <a:p>
            <a:pPr algn="ctr">
              <a:buNone/>
            </a:pPr>
            <a:r>
              <a:rPr lang="en-US" altLang="en-US" sz="1600" b="1" dirty="0">
                <a:latin typeface="+mn-lt"/>
              </a:rPr>
              <a:t>Cohort Study</a:t>
            </a:r>
          </a:p>
        </p:txBody>
      </p:sp>
      <p:sp>
        <p:nvSpPr>
          <p:cNvPr id="20513" name="Rectangle 33">
            <a:extLst>
              <a:ext uri="{FF2B5EF4-FFF2-40B4-BE49-F238E27FC236}">
                <a16:creationId xmlns:a16="http://schemas.microsoft.com/office/drawing/2014/main" id="{51F84260-8DCA-472F-B314-D881361C8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175260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600" b="1" i="1" dirty="0">
                <a:latin typeface="+mn-lt"/>
              </a:rPr>
              <a:t>Retrospective</a:t>
            </a:r>
          </a:p>
          <a:p>
            <a:pPr algn="ctr">
              <a:buNone/>
            </a:pPr>
            <a:r>
              <a:rPr lang="en-US" altLang="en-US" sz="1600" b="1" i="1" dirty="0">
                <a:latin typeface="+mn-lt"/>
              </a:rPr>
              <a:t>Cohort Study</a:t>
            </a:r>
          </a:p>
        </p:txBody>
      </p:sp>
      <p:sp>
        <p:nvSpPr>
          <p:cNvPr id="20514" name="Line 34">
            <a:extLst>
              <a:ext uri="{FF2B5EF4-FFF2-40B4-BE49-F238E27FC236}">
                <a16:creationId xmlns:a16="http://schemas.microsoft.com/office/drawing/2014/main" id="{63589F16-8F56-442D-B719-CB9A7986C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599" y="2438400"/>
            <a:ext cx="18647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5" name="Text Box 35">
            <a:extLst>
              <a:ext uri="{FF2B5EF4-FFF2-40B4-BE49-F238E27FC236}">
                <a16:creationId xmlns:a16="http://schemas.microsoft.com/office/drawing/2014/main" id="{8409F749-28F2-4371-9B88-81B422BD3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590800"/>
            <a:ext cx="533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  <a:latin typeface="+mj-lt"/>
              </a:rPr>
              <a:t>No</a:t>
            </a:r>
          </a:p>
        </p:txBody>
      </p:sp>
      <p:sp>
        <p:nvSpPr>
          <p:cNvPr id="20516" name="Line 36">
            <a:extLst>
              <a:ext uri="{FF2B5EF4-FFF2-40B4-BE49-F238E27FC236}">
                <a16:creationId xmlns:a16="http://schemas.microsoft.com/office/drawing/2014/main" id="{F001B0C6-FFEE-4DC8-BA99-77073D63F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199" y="2424113"/>
            <a:ext cx="1" cy="176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7" name="Text Box 37">
            <a:extLst>
              <a:ext uri="{FF2B5EF4-FFF2-40B4-BE49-F238E27FC236}">
                <a16:creationId xmlns:a16="http://schemas.microsoft.com/office/drawing/2014/main" id="{4C3E1DD6-D45C-463F-B42A-CAD639AAA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590800"/>
            <a:ext cx="60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  <a:latin typeface="+mj-lt"/>
              </a:rPr>
              <a:t>Yes</a:t>
            </a:r>
          </a:p>
        </p:txBody>
      </p:sp>
      <p:sp>
        <p:nvSpPr>
          <p:cNvPr id="20518" name="Text Box 38">
            <a:extLst>
              <a:ext uri="{FF2B5EF4-FFF2-40B4-BE49-F238E27FC236}">
                <a16:creationId xmlns:a16="http://schemas.microsoft.com/office/drawing/2014/main" id="{6DE072F5-DD81-4F35-B35B-0073257E4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524000"/>
            <a:ext cx="60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buFontTx/>
              <a:buNone/>
              <a:defRPr sz="1800">
                <a:solidFill>
                  <a:schemeClr val="accent6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 sz="1600" dirty="0">
                <a:solidFill>
                  <a:schemeClr val="tx2"/>
                </a:solidFill>
                <a:latin typeface="+mj-lt"/>
              </a:rPr>
              <a:t>Yes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AD7AD8D-2199-4F4E-B6E5-47BE94E34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Select a Study Design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6038D9D-C5C3-435F-8AD3-5C5E0990D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Study designs feasible as a 1-2 year project:</a:t>
            </a:r>
          </a:p>
          <a:p>
            <a:pPr lvl="1"/>
            <a:r>
              <a:rPr lang="en-US" altLang="en-US"/>
              <a:t>Observational</a:t>
            </a:r>
          </a:p>
          <a:p>
            <a:pPr lvl="2"/>
            <a:r>
              <a:rPr lang="en-US" altLang="en-US"/>
              <a:t>Descriptive* </a:t>
            </a:r>
          </a:p>
          <a:p>
            <a:pPr lvl="2"/>
            <a:r>
              <a:rPr lang="en-US" altLang="en-US"/>
              <a:t>Analytic</a:t>
            </a:r>
          </a:p>
          <a:p>
            <a:pPr lvl="3"/>
            <a:r>
              <a:rPr lang="en-US" altLang="en-US"/>
              <a:t>Cross-sectional*</a:t>
            </a:r>
          </a:p>
          <a:p>
            <a:pPr lvl="3"/>
            <a:r>
              <a:rPr lang="en-US" altLang="en-US"/>
              <a:t>Case-control</a:t>
            </a:r>
          </a:p>
          <a:p>
            <a:pPr lvl="3"/>
            <a:r>
              <a:rPr lang="en-US" altLang="en-US"/>
              <a:t>Cohort</a:t>
            </a:r>
          </a:p>
          <a:p>
            <a:pPr lvl="4"/>
            <a:r>
              <a:rPr lang="en-US" altLang="en-US"/>
              <a:t>Retrospective*</a:t>
            </a:r>
          </a:p>
          <a:p>
            <a:pPr lvl="4"/>
            <a:r>
              <a:rPr lang="en-US" altLang="en-US"/>
              <a:t>Prospective</a:t>
            </a:r>
          </a:p>
          <a:p>
            <a:pPr lvl="1"/>
            <a:r>
              <a:rPr lang="en-US" altLang="en-US"/>
              <a:t>Experimental (pilot or short-term)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56C84AB-87BF-4689-8A0B-04A27C3F9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Select a Study Design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C50E149-F6F8-43BE-9DE4-0B04F4CB02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Study designs feasible as 1-2 year project:</a:t>
            </a:r>
          </a:p>
          <a:p>
            <a:endParaRPr lang="en-US" altLang="en-US" dirty="0"/>
          </a:p>
          <a:p>
            <a:pPr lvl="1"/>
            <a:r>
              <a:rPr lang="en-US" altLang="en-US" dirty="0"/>
              <a:t>Descriptive: Proportion of average-risk KPNC patients &gt;50 screened  for hypertension </a:t>
            </a:r>
          </a:p>
          <a:p>
            <a:pPr lvl="1"/>
            <a:r>
              <a:rPr lang="en-US" altLang="en-US" dirty="0"/>
              <a:t>Cross-sectional: Differences in use of care based on language?</a:t>
            </a:r>
          </a:p>
          <a:p>
            <a:pPr lvl="1"/>
            <a:r>
              <a:rPr lang="en-US" altLang="en-US" dirty="0"/>
              <a:t>Retrospective cohort: Risk of cancer following a screening exam</a:t>
            </a:r>
          </a:p>
          <a:p>
            <a:pPr lvl="1"/>
            <a:r>
              <a:rPr lang="en-US" altLang="en-US" dirty="0"/>
              <a:t>Pilot experimental: Ability to collect samples, in preparation for a large grant submission for a trial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B54077-DDC4-8645-A9B4-3523D661A7EA}" type="slidenum">
              <a:rPr lang="en-US" noProof="0" smtClean="0"/>
              <a:pPr lvl="0"/>
              <a:t>2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/>
              <a:t>© 2018 The Permanente Medical Group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Research?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Helps our patients</a:t>
            </a:r>
          </a:p>
          <a:p>
            <a:r>
              <a:rPr lang="en-US" altLang="en-US" dirty="0"/>
              <a:t>Interesting, stimulating, fun</a:t>
            </a:r>
          </a:p>
          <a:p>
            <a:r>
              <a:rPr lang="en-US" altLang="en-US" dirty="0"/>
              <a:t>Provides diversity in your practice</a:t>
            </a:r>
          </a:p>
          <a:p>
            <a:r>
              <a:rPr lang="en-US" altLang="en-US" dirty="0"/>
              <a:t>Builds relationships with your colleagues</a:t>
            </a:r>
          </a:p>
          <a:p>
            <a:r>
              <a:rPr lang="en-US" altLang="en-US" dirty="0"/>
              <a:t>Helps KP be a leader in health care</a:t>
            </a:r>
          </a:p>
          <a:p>
            <a:r>
              <a:rPr lang="en-US" altLang="en-US" dirty="0"/>
              <a:t>Core value since KP started</a:t>
            </a:r>
          </a:p>
          <a:p>
            <a:pPr lvl="1"/>
            <a:r>
              <a:rPr lang="en-US" altLang="en-US" dirty="0"/>
              <a:t>First trials of penicillin dosing</a:t>
            </a:r>
          </a:p>
          <a:p>
            <a:pPr lvl="1"/>
            <a:r>
              <a:rPr lang="en-US" altLang="en-US" dirty="0"/>
              <a:t>First electronic medical record (in the 1960’s!)</a:t>
            </a:r>
          </a:p>
          <a:p>
            <a:pPr lvl="1"/>
            <a:r>
              <a:rPr lang="en-US" altLang="en-US" dirty="0"/>
              <a:t>Some of first NIH funded population-based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24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9498A09-0532-4A0B-8A43-1D254012E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Components of a Successful Project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ECEA66-16C9-4BC0-BFCD-F2EAB3AE30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291539"/>
              </p:ext>
            </p:extLst>
          </p:nvPr>
        </p:nvGraphicFramePr>
        <p:xfrm>
          <a:off x="304800" y="1447800"/>
          <a:ext cx="855345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097BBBC-0304-4C8A-93E5-4DE8AE918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Choosing Your Subjects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A250501-38D7-4C75-A1AD-C50D3E0D22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Define the following characteristics of your subjects:</a:t>
            </a:r>
          </a:p>
          <a:p>
            <a:endParaRPr lang="en-US" altLang="en-US" dirty="0"/>
          </a:p>
          <a:p>
            <a:r>
              <a:rPr lang="en-US" altLang="en-US" dirty="0" err="1"/>
              <a:t>Sociodemographics</a:t>
            </a:r>
            <a:r>
              <a:rPr lang="en-US" altLang="en-US" dirty="0"/>
              <a:t>: age, sex, race/ethnicity, socioeconomic characteristics</a:t>
            </a:r>
          </a:p>
          <a:p>
            <a:endParaRPr lang="en-US" altLang="en-US" dirty="0"/>
          </a:p>
          <a:p>
            <a:r>
              <a:rPr lang="en-US" altLang="en-US" dirty="0"/>
              <a:t>Clinical features: </a:t>
            </a:r>
            <a:r>
              <a:rPr lang="en-US" altLang="en-US" dirty="0" err="1"/>
              <a:t>eg.</a:t>
            </a:r>
            <a:r>
              <a:rPr lang="en-US" altLang="en-US" dirty="0"/>
              <a:t> diabetes</a:t>
            </a:r>
          </a:p>
          <a:p>
            <a:pPr lvl="1"/>
            <a:r>
              <a:rPr lang="en-US" altLang="en-US" dirty="0"/>
              <a:t>Diagnosis only</a:t>
            </a:r>
          </a:p>
          <a:p>
            <a:pPr lvl="1"/>
            <a:r>
              <a:rPr lang="en-US" altLang="en-US" dirty="0"/>
              <a:t>Diagnosis plus requiring medications</a:t>
            </a:r>
          </a:p>
          <a:p>
            <a:endParaRPr lang="en-US" altLang="en-US" dirty="0"/>
          </a:p>
          <a:p>
            <a:r>
              <a:rPr lang="en-US" altLang="en-US" dirty="0"/>
              <a:t>Geographic details: </a:t>
            </a:r>
          </a:p>
          <a:p>
            <a:pPr lvl="1"/>
            <a:r>
              <a:rPr lang="en-US" altLang="en-US" dirty="0"/>
              <a:t>All settings</a:t>
            </a:r>
          </a:p>
          <a:p>
            <a:pPr lvl="1"/>
            <a:r>
              <a:rPr lang="en-US" altLang="en-US" dirty="0"/>
              <a:t>Certain clinics (e.g. only MS patients who saw a neurologist)</a:t>
            </a:r>
          </a:p>
          <a:p>
            <a:endParaRPr lang="en-US" altLang="en-US" dirty="0"/>
          </a:p>
          <a:p>
            <a:r>
              <a:rPr lang="en-US" altLang="en-US" dirty="0"/>
              <a:t>Sampling time frame: from when to when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3700583-3117-4B44-BB60-B119F4A39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Choosing Your Subjects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D6BA4B7-8BA5-4CB4-825B-D5A0BCDA3E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Sampling techniques:</a:t>
            </a:r>
          </a:p>
          <a:p>
            <a:endParaRPr lang="en-US" altLang="en-US" dirty="0"/>
          </a:p>
          <a:p>
            <a:r>
              <a:rPr lang="en-US" altLang="en-US" dirty="0"/>
              <a:t>Convenience sampling</a:t>
            </a:r>
          </a:p>
          <a:p>
            <a:pPr lvl="1"/>
            <a:r>
              <a:rPr lang="en-US" altLang="en-US" dirty="0"/>
              <a:t>18 patients I know from my practice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Consecutive sampling</a:t>
            </a:r>
          </a:p>
          <a:p>
            <a:pPr lvl="1"/>
            <a:r>
              <a:rPr lang="en-US" altLang="en-US" dirty="0"/>
              <a:t>The next 100 subjects who attend the clinic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Random sampling</a:t>
            </a:r>
          </a:p>
          <a:p>
            <a:pPr lvl="1"/>
            <a:r>
              <a:rPr lang="en-US" altLang="en-US" dirty="0"/>
              <a:t>Random sample from among all patients</a:t>
            </a:r>
          </a:p>
          <a:p>
            <a:pPr lvl="1"/>
            <a:r>
              <a:rPr lang="en-US" altLang="en-US" dirty="0"/>
              <a:t>**A strength of KP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DB4C94D-9E09-447E-B7DA-A83FC4B09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Components of a Successful Project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54E593-1636-4143-B102-0227B69E5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95551"/>
              </p:ext>
            </p:extLst>
          </p:nvPr>
        </p:nvGraphicFramePr>
        <p:xfrm>
          <a:off x="304800" y="1447800"/>
          <a:ext cx="855345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6F4C04F-F287-479E-BC61-4787744B0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Variables to Define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4F462E9-3564-4881-A8FE-F2EE98BE16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Predictor variables</a:t>
            </a:r>
          </a:p>
          <a:p>
            <a:pPr lvl="1"/>
            <a:r>
              <a:rPr lang="en-US" altLang="en-US"/>
              <a:t>Also called exposure or treatment variables</a:t>
            </a:r>
          </a:p>
          <a:p>
            <a:pPr lvl="1"/>
            <a:endParaRPr lang="en-US" altLang="en-US"/>
          </a:p>
          <a:p>
            <a:r>
              <a:rPr lang="en-US" altLang="en-US"/>
              <a:t>Outcome variables</a:t>
            </a:r>
          </a:p>
          <a:p>
            <a:pPr lvl="1"/>
            <a:r>
              <a:rPr lang="en-US" altLang="en-US"/>
              <a:t>The effect you are trying to measure</a:t>
            </a:r>
          </a:p>
          <a:p>
            <a:pPr lvl="1"/>
            <a:endParaRPr lang="en-US" altLang="en-US"/>
          </a:p>
          <a:p>
            <a:r>
              <a:rPr lang="en-US" altLang="en-US"/>
              <a:t>Confounding variables</a:t>
            </a:r>
          </a:p>
          <a:p>
            <a:pPr lvl="1"/>
            <a:r>
              <a:rPr lang="en-US" altLang="en-US"/>
              <a:t>Variables that provide an alternative explanation for an observed association between an exposure and outcome</a:t>
            </a:r>
          </a:p>
          <a:p>
            <a:pPr lvl="1"/>
            <a:endParaRPr lang="en-US" altLang="en-US"/>
          </a:p>
          <a:p>
            <a:r>
              <a:rPr lang="en-US" altLang="en-US"/>
              <a:t>Effect modifiers</a:t>
            </a:r>
          </a:p>
          <a:p>
            <a:pPr lvl="1"/>
            <a:r>
              <a:rPr lang="en-US" altLang="en-US"/>
              <a:t>Variables whose presence or absence changes the relationship between an exposure and outcome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7DBA582-80CB-42BA-B42C-222A5BD75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Databases Available Electronically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E0287FD-B235-44FD-9B24-837B0AA28E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275" y="2209800"/>
            <a:ext cx="8553450" cy="2438400"/>
          </a:xfrm>
        </p:spPr>
        <p:txBody>
          <a:bodyPr/>
          <a:lstStyle/>
          <a:p>
            <a:r>
              <a:rPr lang="en-US" altLang="en-US" dirty="0"/>
              <a:t>Three types of databases:</a:t>
            </a:r>
          </a:p>
          <a:p>
            <a:pPr lvl="1"/>
            <a:r>
              <a:rPr lang="en-US" altLang="en-US" dirty="0"/>
              <a:t>Utilization and clinical data databases</a:t>
            </a:r>
          </a:p>
          <a:p>
            <a:pPr lvl="1"/>
            <a:r>
              <a:rPr lang="en-US" altLang="en-US" dirty="0"/>
              <a:t>Administrative databases</a:t>
            </a:r>
          </a:p>
          <a:p>
            <a:pPr lvl="1"/>
            <a:r>
              <a:rPr lang="en-US" altLang="en-US" dirty="0"/>
              <a:t>Division of Research-maintained databases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6699A05-402A-432E-9A85-7A7339CFB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Databases Available Electronically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4283857-6EA7-4765-ACE8-62CB43BDFB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Utilization and clinical data databases:</a:t>
            </a:r>
          </a:p>
          <a:p>
            <a:pPr lvl="1"/>
            <a:r>
              <a:rPr lang="en-US" altLang="en-US" dirty="0"/>
              <a:t>Ambulatory</a:t>
            </a:r>
          </a:p>
          <a:p>
            <a:pPr lvl="1"/>
            <a:r>
              <a:rPr lang="en-US" altLang="en-US" dirty="0"/>
              <a:t>Non-KP outside referrals and service claim</a:t>
            </a:r>
          </a:p>
          <a:p>
            <a:pPr lvl="1"/>
            <a:r>
              <a:rPr lang="en-US" altLang="en-US" dirty="0"/>
              <a:t>Radiological imaging</a:t>
            </a:r>
          </a:p>
          <a:p>
            <a:pPr lvl="1"/>
            <a:r>
              <a:rPr lang="en-US" altLang="en-US" dirty="0"/>
              <a:t>Hospitalizations &amp; hospital-based care</a:t>
            </a:r>
          </a:p>
          <a:p>
            <a:pPr lvl="1"/>
            <a:r>
              <a:rPr lang="en-US" altLang="en-US" dirty="0"/>
              <a:t>Laboratory test results</a:t>
            </a:r>
          </a:p>
          <a:p>
            <a:pPr lvl="1"/>
            <a:r>
              <a:rPr lang="en-US" altLang="en-US" dirty="0"/>
              <a:t>Surgery</a:t>
            </a:r>
          </a:p>
          <a:p>
            <a:pPr lvl="1"/>
            <a:r>
              <a:rPr lang="en-US" altLang="en-US" dirty="0"/>
              <a:t>Pharmacy</a:t>
            </a:r>
          </a:p>
          <a:p>
            <a:pPr lvl="1"/>
            <a:r>
              <a:rPr lang="en-US" altLang="en-US" dirty="0"/>
              <a:t>Immunization</a:t>
            </a:r>
          </a:p>
          <a:p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9280D6D-23E9-4CC3-BB96-A7D30600C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Databases Available Electronically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666962E-3C4F-4DFA-B30D-EC803A0AE5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Administrative databases:</a:t>
            </a:r>
          </a:p>
          <a:p>
            <a:pPr lvl="1"/>
            <a:r>
              <a:rPr lang="en-US" altLang="en-US" dirty="0"/>
              <a:t>Health plan membership</a:t>
            </a:r>
          </a:p>
          <a:p>
            <a:pPr lvl="1"/>
            <a:r>
              <a:rPr lang="en-US" altLang="en-US" dirty="0"/>
              <a:t>Patient demographics</a:t>
            </a:r>
          </a:p>
          <a:p>
            <a:pPr lvl="1"/>
            <a:r>
              <a:rPr lang="en-US" altLang="en-US" dirty="0"/>
              <a:t>Member patient satisfaction survey</a:t>
            </a:r>
          </a:p>
          <a:p>
            <a:pPr lvl="1"/>
            <a:r>
              <a:rPr lang="en-US" altLang="en-US" dirty="0"/>
              <a:t>Health care costs</a:t>
            </a:r>
          </a:p>
          <a:p>
            <a:pPr lvl="1"/>
            <a:r>
              <a:rPr lang="en-US" altLang="en-US" dirty="0"/>
              <a:t>Service population</a:t>
            </a:r>
          </a:p>
          <a:p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C2449C7-DAD4-4C8F-A46F-1AB465802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Databases Available Electronically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8792CD8-D85C-452F-B1FC-4D84CBDF99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Division of Research-maintained databases:</a:t>
            </a:r>
          </a:p>
          <a:p>
            <a:pPr lvl="1"/>
            <a:r>
              <a:rPr lang="en-US" altLang="en-US" dirty="0"/>
              <a:t>Disease registries</a:t>
            </a:r>
          </a:p>
          <a:p>
            <a:pPr lvl="1"/>
            <a:r>
              <a:rPr lang="en-US" altLang="en-US" dirty="0"/>
              <a:t>Multiphasic Health Checkup (MHC) and Personal Health Appraisal (HPA)</a:t>
            </a:r>
          </a:p>
          <a:p>
            <a:pPr lvl="1"/>
            <a:r>
              <a:rPr lang="en-US" altLang="en-US" dirty="0"/>
              <a:t>Member health survey</a:t>
            </a:r>
          </a:p>
          <a:p>
            <a:pPr lvl="1"/>
            <a:r>
              <a:rPr lang="en-US" altLang="en-US" dirty="0"/>
              <a:t>Birth cohort database</a:t>
            </a:r>
          </a:p>
          <a:p>
            <a:pPr lvl="1"/>
            <a:r>
              <a:rPr lang="en-US" altLang="en-US" dirty="0"/>
              <a:t>Mortality database</a:t>
            </a:r>
          </a:p>
          <a:p>
            <a:pPr lvl="1"/>
            <a:r>
              <a:rPr lang="en-US" altLang="en-US" dirty="0"/>
              <a:t>2000 US census linkage</a:t>
            </a:r>
          </a:p>
          <a:p>
            <a:pPr lvl="1"/>
            <a:r>
              <a:rPr lang="en-US" altLang="en-US" dirty="0"/>
              <a:t>Diabetes database</a:t>
            </a:r>
          </a:p>
          <a:p>
            <a:pPr lvl="1"/>
            <a:r>
              <a:rPr lang="en-US" altLang="en-US" dirty="0"/>
              <a:t>Chemotherapy database</a:t>
            </a:r>
          </a:p>
          <a:p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B8D57EF-D60B-47B0-9666-ADDCA70EC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Components of a Successful Project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DFCA41-E60A-49B1-A78D-B3D636859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056925"/>
              </p:ext>
            </p:extLst>
          </p:nvPr>
        </p:nvGraphicFramePr>
        <p:xfrm>
          <a:off x="304800" y="1447800"/>
          <a:ext cx="855345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0E9034D-A8B6-4614-A0C2-5C673519A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 Research?</a:t>
            </a:r>
          </a:p>
        </p:txBody>
      </p:sp>
      <p:pic>
        <p:nvPicPr>
          <p:cNvPr id="6148" name="Picture 4" descr="NCAL maps 1">
            <a:extLst>
              <a:ext uri="{FF2B5EF4-FFF2-40B4-BE49-F238E27FC236}">
                <a16:creationId xmlns:a16="http://schemas.microsoft.com/office/drawing/2014/main" id="{F79B1D41-E853-4B50-951D-2D8AC082DE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14" y="1752600"/>
            <a:ext cx="5987336" cy="4489139"/>
          </a:xfrm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B4F67053-2CF2-48D2-81B4-855FE5E3C63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33912" y="1513063"/>
            <a:ext cx="4183380" cy="4880810"/>
          </a:xfrm>
        </p:spPr>
        <p:txBody>
          <a:bodyPr/>
          <a:lstStyle/>
          <a:p>
            <a:r>
              <a:rPr lang="en-US" altLang="en-US" dirty="0"/>
              <a:t>KP is a great place to do it</a:t>
            </a:r>
          </a:p>
          <a:p>
            <a:pPr lvl="1"/>
            <a:r>
              <a:rPr lang="en-US" altLang="en-US" dirty="0"/>
              <a:t>4.3 million</a:t>
            </a:r>
          </a:p>
          <a:p>
            <a:pPr lvl="1"/>
            <a:r>
              <a:rPr lang="en-US" altLang="en-US" dirty="0"/>
              <a:t>21 hospitals</a:t>
            </a:r>
          </a:p>
          <a:p>
            <a:pPr lvl="1"/>
            <a:r>
              <a:rPr lang="en-US" altLang="en-US" dirty="0"/>
              <a:t>&gt;7000 MDs</a:t>
            </a:r>
          </a:p>
          <a:p>
            <a:r>
              <a:rPr lang="en-US" altLang="en-US" dirty="0"/>
              <a:t>Data systems</a:t>
            </a:r>
          </a:p>
          <a:p>
            <a:r>
              <a:rPr lang="en-US" altLang="en-US" dirty="0"/>
              <a:t>Community Based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227CB67-2906-4BAD-8664-880893FA0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Conducting a Power Analysis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4C085A3-05D0-496A-A420-DA5436EC06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Do you have enough people?</a:t>
            </a:r>
          </a:p>
          <a:p>
            <a:pPr lvl="1"/>
            <a:r>
              <a:rPr lang="en-US" altLang="en-US"/>
              <a:t>If too few, you won’t know if there was truly no difference or your sample size was too small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EDE6779-0CBE-4308-AE46-D907D432B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Conducting a Power Analysis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5866305-2BD2-45E4-8E15-162E6D6C3E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Use a web-based power calculator:</a:t>
            </a:r>
          </a:p>
          <a:p>
            <a:pPr lvl="1"/>
            <a:r>
              <a:rPr lang="en-US" altLang="en-US"/>
              <a:t>http://www.statpages.org/</a:t>
            </a:r>
          </a:p>
          <a:p>
            <a:pPr lvl="1"/>
            <a:r>
              <a:rPr lang="en-US" altLang="en-US"/>
              <a:t>http://www.stat.uiowa.edu/~rlenth/Power/index.html</a:t>
            </a:r>
          </a:p>
          <a:p>
            <a:endParaRPr lang="en-US" altLang="en-US"/>
          </a:p>
          <a:p>
            <a:r>
              <a:rPr lang="en-US" altLang="en-US"/>
              <a:t>Terms you will need to know:</a:t>
            </a:r>
          </a:p>
          <a:p>
            <a:pPr lvl="1"/>
            <a:r>
              <a:rPr lang="en-US" altLang="en-US"/>
              <a:t>Effect size</a:t>
            </a:r>
          </a:p>
          <a:p>
            <a:pPr lvl="1"/>
            <a:r>
              <a:rPr lang="en-US" altLang="en-US"/>
              <a:t>Alpha or type I error</a:t>
            </a:r>
          </a:p>
          <a:p>
            <a:pPr lvl="1"/>
            <a:r>
              <a:rPr lang="en-US" altLang="en-US"/>
              <a:t>Beta or type II error</a:t>
            </a:r>
          </a:p>
          <a:p>
            <a:pPr lvl="1"/>
            <a:r>
              <a:rPr lang="en-US" altLang="en-US"/>
              <a:t>Power</a:t>
            </a:r>
          </a:p>
          <a:p>
            <a:pPr lvl="1"/>
            <a:r>
              <a:rPr lang="en-US" altLang="en-US"/>
              <a:t>P-value</a:t>
            </a:r>
          </a:p>
          <a:p>
            <a:pPr lvl="1"/>
            <a:r>
              <a:rPr lang="en-US" altLang="en-US"/>
              <a:t>**More details in our online “Research Toolkit”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C43CAE5-9D51-4AFF-8FA1-CB3F8A7CE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Developing a Research Protocol</a:t>
            </a:r>
            <a:br>
              <a:rPr lang="en-US" altLang="en-US"/>
            </a:br>
            <a:r>
              <a:rPr lang="en-US" altLang="en-US"/>
              <a:t>Get Started Now!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136BE4A-0107-488C-B470-701CAA8F05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Take the two-part online research training course available at KP Learn:</a:t>
            </a:r>
          </a:p>
          <a:p>
            <a:pPr lvl="1"/>
            <a:r>
              <a:rPr lang="en-US" altLang="en-US">
                <a:hlinkClick r:id="rId3"/>
              </a:rPr>
              <a:t>http://learn.kp.org/</a:t>
            </a:r>
            <a:endParaRPr lang="en-US" altLang="en-US"/>
          </a:p>
          <a:p>
            <a:pPr lvl="1"/>
            <a:r>
              <a:rPr lang="en-US" altLang="en-US"/>
              <a:t>Click link to log into KP Learn</a:t>
            </a:r>
          </a:p>
          <a:p>
            <a:pPr lvl="1"/>
            <a:r>
              <a:rPr lang="en-US" altLang="en-US"/>
              <a:t>Enter your NUID and password</a:t>
            </a:r>
          </a:p>
          <a:p>
            <a:pPr lvl="1"/>
            <a:r>
              <a:rPr lang="en-US" altLang="en-US"/>
              <a:t>Enter DOR into search box</a:t>
            </a:r>
          </a:p>
          <a:p>
            <a:pPr lvl="1"/>
            <a:r>
              <a:rPr lang="en-US" altLang="en-US"/>
              <a:t>Click launch for:</a:t>
            </a:r>
          </a:p>
          <a:p>
            <a:pPr lvl="2"/>
            <a:r>
              <a:rPr lang="en-US" altLang="en-US"/>
              <a:t>NCAL Division of Research: Introduction to Clinical Research</a:t>
            </a:r>
          </a:p>
          <a:p>
            <a:pPr lvl="2"/>
            <a:r>
              <a:rPr lang="en-US" altLang="en-US"/>
              <a:t>NCAL Division of Research: Research Statistics</a:t>
            </a:r>
          </a:p>
          <a:p>
            <a:pPr lvl="2"/>
            <a:endParaRPr lang="en-US" altLang="en-US"/>
          </a:p>
          <a:p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6D2E4FB-5CA4-415C-89D8-A371EC99E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Developing a Research Protocol</a:t>
            </a:r>
            <a:br>
              <a:rPr lang="en-US" altLang="en-US"/>
            </a:br>
            <a:r>
              <a:rPr lang="en-US" altLang="en-US"/>
              <a:t>Get Started Now!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0AC9AFB-8CA6-48B3-B391-C72A9F18E7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Obtain biostatistical support:</a:t>
            </a:r>
          </a:p>
          <a:p>
            <a:pPr lvl="1"/>
            <a:r>
              <a:rPr lang="en-US" altLang="en-US" dirty="0"/>
              <a:t>Study Design </a:t>
            </a:r>
          </a:p>
          <a:p>
            <a:pPr lvl="1"/>
            <a:r>
              <a:rPr lang="en-US" altLang="en-US" dirty="0"/>
              <a:t>Data Collection </a:t>
            </a:r>
          </a:p>
          <a:p>
            <a:pPr lvl="1"/>
            <a:r>
              <a:rPr lang="en-US" altLang="en-US" dirty="0"/>
              <a:t>Sample Size/Power </a:t>
            </a:r>
          </a:p>
          <a:p>
            <a:pPr lvl="1"/>
            <a:r>
              <a:rPr lang="en-US" altLang="en-US" dirty="0"/>
              <a:t>Data Analysis </a:t>
            </a:r>
          </a:p>
          <a:p>
            <a:pPr lvl="1"/>
            <a:r>
              <a:rPr lang="en-US" altLang="en-US" dirty="0"/>
              <a:t>Manuscripts</a:t>
            </a:r>
          </a:p>
          <a:p>
            <a:r>
              <a:rPr lang="en-US" altLang="en-US" dirty="0"/>
              <a:t>Send a support inquiry to the Biostatistical Consulting Unit, accessible via the </a:t>
            </a:r>
            <a:r>
              <a:rPr lang="en-US" altLang="en-US" dirty="0">
                <a:hlinkClick r:id="rId3"/>
              </a:rPr>
              <a:t>Research Collaboration Portal</a:t>
            </a:r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59FDEE73-0B81-44E5-9CB6-9460634B2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one-stop place for research: </a:t>
            </a:r>
            <a:r>
              <a:rPr lang="en-US" altLang="en-US">
                <a:hlinkClick r:id="rId3"/>
              </a:rPr>
              <a:t>www.kp.org/dare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C3EB2-5D89-4163-8009-D389353E9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849A27BC-BB74-42D6-8544-24556A9E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066800"/>
            <a:ext cx="8696325" cy="488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7C36DED-B4DE-4C0D-8117-1671DB069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Resources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9437-0E85-4D29-9AC5-00630A0EF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Getting Started with Research</a:t>
            </a:r>
            <a:endParaRPr lang="en-US" dirty="0"/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Let’s insert screenshot once revised page published!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6983E110-5C8E-48F7-81BB-B4C8BF891D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altLang="en-US" sz="3600" dirty="0"/>
              <a:t>“It has always been our opinion that a medical care program worthy of perpetuation, in addition to being economically sound, must provide teaching, training, and research, all so necessary for the maintenance of high-quality care.”  </a:t>
            </a:r>
          </a:p>
          <a:p>
            <a:pPr lvl="1"/>
            <a:endParaRPr lang="en-US" altLang="en-US" sz="3600" dirty="0"/>
          </a:p>
          <a:p>
            <a:pPr marL="0" lvl="1" indent="0">
              <a:buNone/>
            </a:pPr>
            <a:r>
              <a:rPr lang="en-US" altLang="en-US" sz="3600" dirty="0"/>
              <a:t>					Sidney Garfield, MD</a:t>
            </a:r>
          </a:p>
          <a:p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23C76A4-7B0B-4BCC-9ECC-20917B3DC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Getting Started Conducting Research at Kaiser Permanente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Questions?  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hlinkClick r:id="rId3"/>
              </a:rPr>
              <a:t>dare@kp.org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A64E50-AD73-409D-A1C1-B3A0F00BD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at KP Does Research?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770F80D-6B6F-40AE-BCCE-ABDF59108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Clinicians</a:t>
            </a:r>
          </a:p>
          <a:p>
            <a:pPr lvl="1"/>
            <a:r>
              <a:rPr lang="en-US" altLang="en-US" dirty="0"/>
              <a:t>Individual practitioners</a:t>
            </a:r>
          </a:p>
          <a:p>
            <a:pPr lvl="1"/>
            <a:r>
              <a:rPr lang="en-US" altLang="en-US" dirty="0"/>
              <a:t>Clinical Research Unit</a:t>
            </a:r>
          </a:p>
          <a:p>
            <a:pPr lvl="2"/>
            <a:r>
              <a:rPr lang="en-US" altLang="en-US" dirty="0"/>
              <a:t>Resource for clinical trials and patient contact research</a:t>
            </a:r>
          </a:p>
          <a:p>
            <a:pPr lvl="1"/>
            <a:r>
              <a:rPr lang="en-US" altLang="en-US" dirty="0"/>
              <a:t>Cancer Trials</a:t>
            </a:r>
          </a:p>
          <a:p>
            <a:pPr lvl="1"/>
            <a:r>
              <a:rPr lang="en-US" altLang="en-US" dirty="0"/>
              <a:t>?You</a:t>
            </a:r>
          </a:p>
          <a:p>
            <a:r>
              <a:rPr lang="en-US" altLang="en-US" dirty="0"/>
              <a:t>DOR</a:t>
            </a:r>
          </a:p>
          <a:p>
            <a:pPr lvl="1"/>
            <a:r>
              <a:rPr lang="en-US" altLang="en-US" dirty="0"/>
              <a:t>50 investigators</a:t>
            </a:r>
          </a:p>
          <a:p>
            <a:pPr lvl="1"/>
            <a:r>
              <a:rPr lang="en-US" altLang="en-US" dirty="0"/>
              <a:t>500 staff (programmers, analysts, etc.)</a:t>
            </a:r>
          </a:p>
          <a:p>
            <a:pPr lvl="1"/>
            <a:r>
              <a:rPr lang="en-US" altLang="en-US" dirty="0"/>
              <a:t>Almost all are largely self-funded projects (e.g. NIH)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22B927E-469F-47B3-9E27-C43ACD4D7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Clinician Led Research (KPNC)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395B522-3846-400B-8B45-F1A222299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275" y="2095500"/>
            <a:ext cx="8553450" cy="2667000"/>
          </a:xfrm>
        </p:spPr>
        <p:txBody>
          <a:bodyPr/>
          <a:lstStyle/>
          <a:p>
            <a:r>
              <a:rPr lang="en-US" altLang="en-US" dirty="0"/>
              <a:t>~200 “Active” </a:t>
            </a:r>
            <a:r>
              <a:rPr lang="en-US" altLang="en-US" dirty="0">
                <a:hlinkClick r:id="rId3"/>
              </a:rPr>
              <a:t>DARE Supported Research Projects </a:t>
            </a:r>
            <a:r>
              <a:rPr lang="en-US" altLang="en-US" dirty="0"/>
              <a:t>in KPNC</a:t>
            </a:r>
          </a:p>
          <a:p>
            <a:r>
              <a:rPr lang="en-US" altLang="en-US" dirty="0"/>
              <a:t>~ 50 “Active” </a:t>
            </a:r>
            <a:r>
              <a:rPr lang="en-US" altLang="en-US" dirty="0">
                <a:hlinkClick r:id="rId4"/>
              </a:rPr>
              <a:t>CB Supported Research Projects </a:t>
            </a:r>
            <a:r>
              <a:rPr lang="en-US" altLang="en-US" dirty="0"/>
              <a:t>Annually</a:t>
            </a:r>
          </a:p>
          <a:p>
            <a:r>
              <a:rPr lang="en-US" altLang="en-US" dirty="0"/>
              <a:t>Many others with Federal, Foundation, and Industry Funding, including </a:t>
            </a:r>
            <a:r>
              <a:rPr lang="en-US" altLang="en-US" dirty="0">
                <a:hlinkClick r:id="rId5"/>
              </a:rPr>
              <a:t>DOR-based research</a:t>
            </a:r>
            <a:endParaRPr lang="en-US" altLang="en-US" dirty="0"/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EE74AFA-37A2-4EAB-83EB-D1CBFC8F4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Need Help Getting Started?</a:t>
            </a:r>
            <a:br>
              <a:rPr lang="en-US" altLang="en-US" dirty="0"/>
            </a:br>
            <a:r>
              <a:rPr lang="en-US" altLang="en-US" dirty="0"/>
              <a:t>Plan Ahead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94E411D-4002-4FC1-B1C0-B06E7F76F3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275" y="2247900"/>
            <a:ext cx="8553450" cy="23622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Put together a protocol for scientific review and input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Submit a request for help with statistical methods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dirty="0"/>
              <a:t>Put together a timeline for main activities</a:t>
            </a:r>
          </a:p>
          <a:p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4C06D32-25C6-4D7B-A1B8-7013A0AB5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Need a Primer on Conducting Human Research?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FD447E7-6C46-4EDB-A449-47DF210798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275" y="2057400"/>
            <a:ext cx="855345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dirty="0"/>
              <a:t>Complete the two-part online research training course available at KP Learn:</a:t>
            </a:r>
          </a:p>
          <a:p>
            <a:pPr lvl="1"/>
            <a:r>
              <a:rPr lang="en-US" altLang="en-US" dirty="0">
                <a:hlinkClick r:id="rId3"/>
              </a:rPr>
              <a:t>www.kp.org/dare</a:t>
            </a:r>
            <a:r>
              <a:rPr lang="en-US" altLang="en-US" dirty="0"/>
              <a:t> go to Resources</a:t>
            </a:r>
          </a:p>
          <a:p>
            <a:pPr lvl="1"/>
            <a:r>
              <a:rPr lang="en-US" altLang="en-US" dirty="0"/>
              <a:t>Helpful to complete courses before starting your proposal</a:t>
            </a:r>
          </a:p>
          <a:p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D2078EB-7A7B-4031-B443-AB90239DB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Components of a Successful Project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A11754-382D-47A1-AA88-28D72005D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865993"/>
              </p:ext>
            </p:extLst>
          </p:nvPr>
        </p:nvGraphicFramePr>
        <p:xfrm>
          <a:off x="304800" y="1447800"/>
          <a:ext cx="855345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469FE33-1067-4008-9474-DEA4B0434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Formulate Your Research Question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3C4F282-7120-4BE1-A419-823979F40B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Research Question: objective of your study</a:t>
            </a:r>
          </a:p>
          <a:p>
            <a:pPr lvl="1"/>
            <a:r>
              <a:rPr lang="en-US" altLang="en-US"/>
              <a:t>a question you are passionate about</a:t>
            </a:r>
          </a:p>
          <a:p>
            <a:pPr lvl="1"/>
            <a:r>
              <a:rPr lang="en-US" altLang="en-US"/>
              <a:t>is of clinical interest</a:t>
            </a:r>
          </a:p>
          <a:p>
            <a:pPr lvl="1"/>
            <a:r>
              <a:rPr lang="en-US" altLang="en-US"/>
              <a:t>feasible for a 1-2 year study</a:t>
            </a:r>
          </a:p>
          <a:p>
            <a:pPr lvl="1"/>
            <a:endParaRPr lang="en-US" altLang="en-US"/>
          </a:p>
          <a:p>
            <a:r>
              <a:rPr lang="en-US" altLang="en-US"/>
              <a:t>Need help developing a question?</a:t>
            </a:r>
          </a:p>
          <a:p>
            <a:pPr lvl="1"/>
            <a:r>
              <a:rPr lang="en-US" altLang="en-US"/>
              <a:t>Reflect on your own expertise</a:t>
            </a:r>
          </a:p>
          <a:p>
            <a:pPr lvl="1"/>
            <a:r>
              <a:rPr lang="en-US" altLang="en-US"/>
              <a:t>Talk with a research mentor or DOR scientists</a:t>
            </a:r>
          </a:p>
          <a:p>
            <a:pPr lvl="1"/>
            <a:r>
              <a:rPr lang="en-US" altLang="en-US"/>
              <a:t>Review the medical literature</a:t>
            </a:r>
          </a:p>
          <a:p>
            <a:pPr lvl="1"/>
            <a:r>
              <a:rPr lang="en-US" altLang="en-US"/>
              <a:t>Use the internet as a resource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ull-Color Titles TPMG">
  <a:themeElements>
    <a:clrScheme name="PMG 2018">
      <a:dk1>
        <a:srgbClr val="003B71"/>
      </a:dk1>
      <a:lt1>
        <a:srgbClr val="FFFFFF"/>
      </a:lt1>
      <a:dk2>
        <a:srgbClr val="00558C"/>
      </a:dk2>
      <a:lt2>
        <a:srgbClr val="92CCF0"/>
      </a:lt2>
      <a:accent1>
        <a:srgbClr val="003B71"/>
      </a:accent1>
      <a:accent2>
        <a:srgbClr val="009CBD"/>
      </a:accent2>
      <a:accent3>
        <a:srgbClr val="7BD3CF"/>
      </a:accent3>
      <a:accent4>
        <a:srgbClr val="0078B3"/>
      </a:accent4>
      <a:accent5>
        <a:srgbClr val="40C1AC"/>
      </a:accent5>
      <a:accent6>
        <a:srgbClr val="A3D751"/>
      </a:accent6>
      <a:hlink>
        <a:srgbClr val="0078B3"/>
      </a:hlink>
      <a:folHlink>
        <a:srgbClr val="0055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t" anchorCtr="0"/>
      <a:lstStyle>
        <a:defPPr algn="l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PMG_PPt_181011" id="{3A44852A-D86E-BD40-A8AF-559740EF9021}" vid="{A66A15B8-5FD8-CC4B-A2A4-AAFEDFE0C5D6}"/>
    </a:ext>
  </a:extLst>
</a:theme>
</file>

<file path=ppt/theme/theme2.xml><?xml version="1.0" encoding="utf-8"?>
<a:theme xmlns:a="http://schemas.openxmlformats.org/drawingml/2006/main" name="TPMG">
  <a:themeElements>
    <a:clrScheme name="PMG 2018">
      <a:dk1>
        <a:srgbClr val="003B71"/>
      </a:dk1>
      <a:lt1>
        <a:srgbClr val="FFFFFF"/>
      </a:lt1>
      <a:dk2>
        <a:srgbClr val="00558C"/>
      </a:dk2>
      <a:lt2>
        <a:srgbClr val="92CCF0"/>
      </a:lt2>
      <a:accent1>
        <a:srgbClr val="003B71"/>
      </a:accent1>
      <a:accent2>
        <a:srgbClr val="009CBD"/>
      </a:accent2>
      <a:accent3>
        <a:srgbClr val="7BD3CF"/>
      </a:accent3>
      <a:accent4>
        <a:srgbClr val="0078B3"/>
      </a:accent4>
      <a:accent5>
        <a:srgbClr val="40C1AC"/>
      </a:accent5>
      <a:accent6>
        <a:srgbClr val="A3D751"/>
      </a:accent6>
      <a:hlink>
        <a:srgbClr val="0078B3"/>
      </a:hlink>
      <a:folHlink>
        <a:srgbClr val="0055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PMG_PPt_181011" id="{3A44852A-D86E-BD40-A8AF-559740EF9021}" vid="{8FE73FDD-3AF1-A748-8B5F-6E8A1365B93B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10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11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12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13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14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15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16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17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18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19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2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20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21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22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23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24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25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26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27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28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29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3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30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31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32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4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5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6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7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8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ppt/theme/themeOverride9.xml><?xml version="1.0" encoding="utf-8"?>
<a:themeOverride xmlns:a="http://schemas.openxmlformats.org/drawingml/2006/main">
  <a:clrScheme name="PMG 2018">
    <a:dk1>
      <a:srgbClr val="003B71"/>
    </a:dk1>
    <a:lt1>
      <a:srgbClr val="FFFFFF"/>
    </a:lt1>
    <a:dk2>
      <a:srgbClr val="00558C"/>
    </a:dk2>
    <a:lt2>
      <a:srgbClr val="92CCF0"/>
    </a:lt2>
    <a:accent1>
      <a:srgbClr val="003B71"/>
    </a:accent1>
    <a:accent2>
      <a:srgbClr val="009CBD"/>
    </a:accent2>
    <a:accent3>
      <a:srgbClr val="7BD3CF"/>
    </a:accent3>
    <a:accent4>
      <a:srgbClr val="0078B3"/>
    </a:accent4>
    <a:accent5>
      <a:srgbClr val="40C1AC"/>
    </a:accent5>
    <a:accent6>
      <a:srgbClr val="A3D751"/>
    </a:accent6>
    <a:hlink>
      <a:srgbClr val="0078B3"/>
    </a:hlink>
    <a:folHlink>
      <a:srgbClr val="0055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A7FAD6358FF44797152258F9FF7A83" ma:contentTypeVersion="1" ma:contentTypeDescription="Create a new document." ma:contentTypeScope="" ma:versionID="fe005cc003bb5b4080769400e5f5313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9787B3-481C-4DF8-A408-6219D468ACBD}"/>
</file>

<file path=customXml/itemProps2.xml><?xml version="1.0" encoding="utf-8"?>
<ds:datastoreItem xmlns:ds="http://schemas.openxmlformats.org/officeDocument/2006/customXml" ds:itemID="{E97F31F7-4D4B-43AA-B690-D2E930A52443}"/>
</file>

<file path=customXml/itemProps3.xml><?xml version="1.0" encoding="utf-8"?>
<ds:datastoreItem xmlns:ds="http://schemas.openxmlformats.org/officeDocument/2006/customXml" ds:itemID="{5083272D-4103-403C-A1CF-DED7DC7CE5C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48715</TotalTime>
  <Words>1265</Words>
  <Application>Microsoft Office PowerPoint</Application>
  <PresentationFormat>On-screen Show (4:3)</PresentationFormat>
  <Paragraphs>321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.AppleSystemUIFont</vt:lpstr>
      <vt:lpstr>Arial</vt:lpstr>
      <vt:lpstr>Full-Color Titles TPMG</vt:lpstr>
      <vt:lpstr>TPMG</vt:lpstr>
      <vt:lpstr>Clinician-Led Research  Learn New Things, Help Patients, and Have Fun</vt:lpstr>
      <vt:lpstr>Why do Research?</vt:lpstr>
      <vt:lpstr>Why Do Research?</vt:lpstr>
      <vt:lpstr>Who at KP Does Research?</vt:lpstr>
      <vt:lpstr>Clinician Led Research (KPNC)</vt:lpstr>
      <vt:lpstr>Need Help Getting Started? Plan Ahead</vt:lpstr>
      <vt:lpstr>Need a Primer on Conducting Human Research? </vt:lpstr>
      <vt:lpstr>Key Components of a Successful Project</vt:lpstr>
      <vt:lpstr>Formulate Your Research Question</vt:lpstr>
      <vt:lpstr>Formulate Your Research Question</vt:lpstr>
      <vt:lpstr>Formulate Your Research Question</vt:lpstr>
      <vt:lpstr>Key Components of a Successful Project</vt:lpstr>
      <vt:lpstr>Background and Significance</vt:lpstr>
      <vt:lpstr>Key Components of a Successful Project</vt:lpstr>
      <vt:lpstr>Key Components of a Successful Project</vt:lpstr>
      <vt:lpstr>Select a Study Design</vt:lpstr>
      <vt:lpstr>Select a Study Design</vt:lpstr>
      <vt:lpstr>Select a Study Design</vt:lpstr>
      <vt:lpstr>Select a Study Design</vt:lpstr>
      <vt:lpstr>Key Components of a Successful Project</vt:lpstr>
      <vt:lpstr>Choosing Your Subjects</vt:lpstr>
      <vt:lpstr>Choosing Your Subjects</vt:lpstr>
      <vt:lpstr>Key Components of a Successful Project</vt:lpstr>
      <vt:lpstr>Types of Variables to Define</vt:lpstr>
      <vt:lpstr>Databases Available Electronically</vt:lpstr>
      <vt:lpstr>Databases Available Electronically</vt:lpstr>
      <vt:lpstr>Databases Available Electronically</vt:lpstr>
      <vt:lpstr>Databases Available Electronically</vt:lpstr>
      <vt:lpstr>Key Components of a Successful Project</vt:lpstr>
      <vt:lpstr>Conducting a Power Analysis</vt:lpstr>
      <vt:lpstr>Conducting a Power Analysis</vt:lpstr>
      <vt:lpstr>Developing a Research Protocol Get Started Now!</vt:lpstr>
      <vt:lpstr>Developing a Research Protocol Get Started Now!</vt:lpstr>
      <vt:lpstr>A one-stop place for research: www.kp.org/dare</vt:lpstr>
      <vt:lpstr>Research Resources</vt:lpstr>
      <vt:lpstr>PowerPoint Presentation</vt:lpstr>
      <vt:lpstr>Getting Started Conducting Research at Kaiser Permanente  Questions?    dare@kp.org </vt:lpstr>
    </vt:vector>
  </TitlesOfParts>
  <Company>Kaiser Permanente----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Conducting Research at Kaiser Permanente</dc:title>
  <dc:creator>Y740732</dc:creator>
  <cp:lastModifiedBy>Cimone E Parker</cp:lastModifiedBy>
  <cp:revision>100</cp:revision>
  <cp:lastPrinted>1601-01-01T00:00:00Z</cp:lastPrinted>
  <dcterms:created xsi:type="dcterms:W3CDTF">2011-07-26T19:52:15Z</dcterms:created>
  <dcterms:modified xsi:type="dcterms:W3CDTF">2021-06-17T18:40:28Z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ContentTypeId">
    <vt:lpwstr>0x0101000FA7FAD6358FF44797152258F9FF7A83</vt:lpwstr>
  </property>
</Properties>
</file>